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259" r:id="rId4"/>
    <p:sldId id="343" r:id="rId5"/>
    <p:sldId id="342" r:id="rId6"/>
    <p:sldId id="288" r:id="rId7"/>
    <p:sldId id="275" r:id="rId8"/>
    <p:sldId id="291" r:id="rId9"/>
    <p:sldId id="292" r:id="rId10"/>
    <p:sldId id="293" r:id="rId11"/>
    <p:sldId id="294" r:id="rId12"/>
    <p:sldId id="295" r:id="rId13"/>
    <p:sldId id="289" r:id="rId14"/>
    <p:sldId id="296" r:id="rId15"/>
    <p:sldId id="297" r:id="rId16"/>
    <p:sldId id="299" r:id="rId17"/>
    <p:sldId id="301" r:id="rId18"/>
    <p:sldId id="334" r:id="rId19"/>
    <p:sldId id="302" r:id="rId20"/>
    <p:sldId id="303" r:id="rId21"/>
    <p:sldId id="304" r:id="rId22"/>
    <p:sldId id="308" r:id="rId23"/>
    <p:sldId id="305" r:id="rId24"/>
    <p:sldId id="340" r:id="rId25"/>
    <p:sldId id="327" r:id="rId26"/>
    <p:sldId id="341" r:id="rId27"/>
    <p:sldId id="339" r:id="rId28"/>
    <p:sldId id="337" r:id="rId29"/>
    <p:sldId id="344" r:id="rId30"/>
    <p:sldId id="338" r:id="rId31"/>
    <p:sldId id="345" r:id="rId32"/>
    <p:sldId id="346" r:id="rId33"/>
    <p:sldId id="347" r:id="rId34"/>
    <p:sldId id="348" r:id="rId35"/>
    <p:sldId id="349" r:id="rId36"/>
    <p:sldId id="35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975"/>
    <a:srgbClr val="FFFFFF"/>
    <a:srgbClr val="616E77"/>
    <a:srgbClr val="77A1B0"/>
    <a:srgbClr val="E5FAFF"/>
    <a:srgbClr val="88AABB"/>
    <a:srgbClr val="6B7479"/>
    <a:srgbClr val="8EA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19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04B09DB-5E23-49CE-902B-1E229000CF8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BAA2ABA-1326-4A22-9054-396CCEBB6F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54"/>
            <a:ext cx="12192000" cy="8128000"/>
          </a:xfrm>
          <a:prstGeom prst="rect">
            <a:avLst/>
          </a:prstGeom>
        </p:spPr>
      </p:pic>
      <p:sp>
        <p:nvSpPr>
          <p:cNvPr id="3" name="文本框 2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7107723" y="1136977"/>
            <a:ext cx="4135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XÂY DỰNG PHẦN MỀM HỔ TRỢ QUẢN LÝ KHO VẬT TƯ CHO CÔNG TY WONDERFUL SAIGON ELECTRICS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126615" y="5227955"/>
            <a:ext cx="55530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Nhóm</a:t>
            </a:r>
            <a:r>
              <a:rPr lang="en-US" sz="2800" dirty="0">
                <a:solidFill>
                  <a:schemeClr val="tx1"/>
                </a:solidFill>
              </a:rPr>
              <a:t> 10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Nguyễn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Hiếu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Nghĩa</a:t>
            </a:r>
            <a:r>
              <a:rPr lang="en-US" dirty="0">
                <a:solidFill>
                  <a:schemeClr val="tx1"/>
                </a:solidFill>
              </a:rPr>
              <a:t>  - 200190690</a:t>
            </a:r>
          </a:p>
          <a:p>
            <a:r>
              <a:rPr lang="en-US" dirty="0" err="1">
                <a:solidFill>
                  <a:schemeClr val="tx1"/>
                </a:solidFill>
              </a:rPr>
              <a:t>Nguyễn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</a:t>
            </a:r>
            <a:r>
              <a:rPr lang="en-US" dirty="0">
                <a:solidFill>
                  <a:schemeClr val="tx1"/>
                </a:solidFill>
              </a:rPr>
              <a:t> - 2001190285</a:t>
            </a:r>
          </a:p>
          <a:p>
            <a:r>
              <a:rPr lang="en-US" dirty="0" err="1">
                <a:solidFill>
                  <a:schemeClr val="tx1"/>
                </a:solidFill>
              </a:rPr>
              <a:t>Nguyễn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Phương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Uyên</a:t>
            </a:r>
            <a:r>
              <a:rPr lang="en-US" dirty="0">
                <a:solidFill>
                  <a:schemeClr val="tx1"/>
                </a:solidFill>
              </a:rPr>
              <a:t> - 2001191014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7"/>
          <p:cNvSpPr/>
          <p:nvPr/>
        </p:nvSpPr>
        <p:spPr bwMode="auto">
          <a:xfrm>
            <a:off x="3093016" y="3411734"/>
            <a:ext cx="1541081" cy="567373"/>
          </a:xfrm>
          <a:custGeom>
            <a:avLst/>
            <a:gdLst>
              <a:gd name="T0" fmla="*/ 84 w 347"/>
              <a:gd name="T1" fmla="*/ 0 h 128"/>
              <a:gd name="T2" fmla="*/ 263 w 347"/>
              <a:gd name="T3" fmla="*/ 0 h 128"/>
              <a:gd name="T4" fmla="*/ 263 w 347"/>
              <a:gd name="T5" fmla="*/ 128 h 128"/>
              <a:gd name="T6" fmla="*/ 84 w 347"/>
              <a:gd name="T7" fmla="*/ 128 h 128"/>
              <a:gd name="T8" fmla="*/ 84 w 347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28">
                <a:moveTo>
                  <a:pt x="84" y="0"/>
                </a:moveTo>
                <a:cubicBezTo>
                  <a:pt x="263" y="0"/>
                  <a:pt x="263" y="0"/>
                  <a:pt x="263" y="0"/>
                </a:cubicBezTo>
                <a:cubicBezTo>
                  <a:pt x="347" y="0"/>
                  <a:pt x="347" y="128"/>
                  <a:pt x="263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18"/>
          <p:cNvSpPr/>
          <p:nvPr/>
        </p:nvSpPr>
        <p:spPr bwMode="auto">
          <a:xfrm>
            <a:off x="758825" y="1264920"/>
            <a:ext cx="3519805" cy="4860925"/>
          </a:xfrm>
          <a:custGeom>
            <a:avLst/>
            <a:gdLst>
              <a:gd name="T0" fmla="*/ 71 w 722"/>
              <a:gd name="T1" fmla="*/ 528 h 1095"/>
              <a:gd name="T2" fmla="*/ 354 w 722"/>
              <a:gd name="T3" fmla="*/ 362 h 1095"/>
              <a:gd name="T4" fmla="*/ 535 w 722"/>
              <a:gd name="T5" fmla="*/ 160 h 1095"/>
              <a:gd name="T6" fmla="*/ 680 w 722"/>
              <a:gd name="T7" fmla="*/ 247 h 1095"/>
              <a:gd name="T8" fmla="*/ 555 w 722"/>
              <a:gd name="T9" fmla="*/ 436 h 1095"/>
              <a:gd name="T10" fmla="*/ 483 w 722"/>
              <a:gd name="T11" fmla="*/ 604 h 1095"/>
              <a:gd name="T12" fmla="*/ 443 w 722"/>
              <a:gd name="T13" fmla="*/ 769 h 1095"/>
              <a:gd name="T14" fmla="*/ 448 w 722"/>
              <a:gd name="T15" fmla="*/ 936 h 1095"/>
              <a:gd name="T16" fmla="*/ 430 w 722"/>
              <a:gd name="T17" fmla="*/ 1085 h 1095"/>
              <a:gd name="T18" fmla="*/ 71 w 722"/>
              <a:gd name="T19" fmla="*/ 949 h 1095"/>
              <a:gd name="T20" fmla="*/ 71 w 722"/>
              <a:gd name="T21" fmla="*/ 528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2" h="1095">
                <a:moveTo>
                  <a:pt x="71" y="528"/>
                </a:moveTo>
                <a:cubicBezTo>
                  <a:pt x="185" y="498"/>
                  <a:pt x="274" y="441"/>
                  <a:pt x="354" y="362"/>
                </a:cubicBezTo>
                <a:cubicBezTo>
                  <a:pt x="425" y="293"/>
                  <a:pt x="494" y="258"/>
                  <a:pt x="535" y="160"/>
                </a:cubicBezTo>
                <a:cubicBezTo>
                  <a:pt x="586" y="0"/>
                  <a:pt x="722" y="112"/>
                  <a:pt x="680" y="247"/>
                </a:cubicBezTo>
                <a:cubicBezTo>
                  <a:pt x="648" y="327"/>
                  <a:pt x="613" y="379"/>
                  <a:pt x="555" y="436"/>
                </a:cubicBezTo>
                <a:cubicBezTo>
                  <a:pt x="449" y="436"/>
                  <a:pt x="430" y="547"/>
                  <a:pt x="483" y="604"/>
                </a:cubicBezTo>
                <a:cubicBezTo>
                  <a:pt x="401" y="620"/>
                  <a:pt x="397" y="723"/>
                  <a:pt x="443" y="769"/>
                </a:cubicBezTo>
                <a:cubicBezTo>
                  <a:pt x="377" y="805"/>
                  <a:pt x="384" y="917"/>
                  <a:pt x="448" y="936"/>
                </a:cubicBezTo>
                <a:cubicBezTo>
                  <a:pt x="410" y="950"/>
                  <a:pt x="379" y="1024"/>
                  <a:pt x="430" y="1085"/>
                </a:cubicBezTo>
                <a:cubicBezTo>
                  <a:pt x="180" y="1095"/>
                  <a:pt x="143" y="1002"/>
                  <a:pt x="71" y="949"/>
                </a:cubicBezTo>
                <a:cubicBezTo>
                  <a:pt x="0" y="897"/>
                  <a:pt x="0" y="547"/>
                  <a:pt x="71" y="528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19"/>
          <p:cNvSpPr/>
          <p:nvPr/>
        </p:nvSpPr>
        <p:spPr bwMode="auto">
          <a:xfrm>
            <a:off x="2836482" y="4844208"/>
            <a:ext cx="1756420" cy="569245"/>
          </a:xfrm>
          <a:custGeom>
            <a:avLst/>
            <a:gdLst>
              <a:gd name="T0" fmla="*/ 84 w 396"/>
              <a:gd name="T1" fmla="*/ 0 h 128"/>
              <a:gd name="T2" fmla="*/ 312 w 396"/>
              <a:gd name="T3" fmla="*/ 0 h 128"/>
              <a:gd name="T4" fmla="*/ 312 w 396"/>
              <a:gd name="T5" fmla="*/ 128 h 128"/>
              <a:gd name="T6" fmla="*/ 84 w 396"/>
              <a:gd name="T7" fmla="*/ 128 h 128"/>
              <a:gd name="T8" fmla="*/ 84 w 396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128">
                <a:moveTo>
                  <a:pt x="84" y="0"/>
                </a:moveTo>
                <a:cubicBezTo>
                  <a:pt x="312" y="0"/>
                  <a:pt x="312" y="0"/>
                  <a:pt x="312" y="0"/>
                </a:cubicBezTo>
                <a:cubicBezTo>
                  <a:pt x="396" y="0"/>
                  <a:pt x="396" y="128"/>
                  <a:pt x="312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20"/>
          <p:cNvSpPr/>
          <p:nvPr/>
        </p:nvSpPr>
        <p:spPr bwMode="auto">
          <a:xfrm>
            <a:off x="2845844" y="5553892"/>
            <a:ext cx="1432476" cy="569245"/>
          </a:xfrm>
          <a:custGeom>
            <a:avLst/>
            <a:gdLst>
              <a:gd name="T0" fmla="*/ 85 w 323"/>
              <a:gd name="T1" fmla="*/ 0 h 128"/>
              <a:gd name="T2" fmla="*/ 238 w 323"/>
              <a:gd name="T3" fmla="*/ 0 h 128"/>
              <a:gd name="T4" fmla="*/ 238 w 323"/>
              <a:gd name="T5" fmla="*/ 128 h 128"/>
              <a:gd name="T6" fmla="*/ 85 w 323"/>
              <a:gd name="T7" fmla="*/ 128 h 128"/>
              <a:gd name="T8" fmla="*/ 85 w 323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128">
                <a:moveTo>
                  <a:pt x="85" y="0"/>
                </a:moveTo>
                <a:cubicBezTo>
                  <a:pt x="238" y="0"/>
                  <a:pt x="238" y="0"/>
                  <a:pt x="238" y="0"/>
                </a:cubicBezTo>
                <a:cubicBezTo>
                  <a:pt x="323" y="0"/>
                  <a:pt x="323" y="128"/>
                  <a:pt x="238" y="128"/>
                </a:cubicBezTo>
                <a:cubicBezTo>
                  <a:pt x="85" y="128"/>
                  <a:pt x="85" y="128"/>
                  <a:pt x="85" y="128"/>
                </a:cubicBezTo>
                <a:cubicBezTo>
                  <a:pt x="0" y="128"/>
                  <a:pt x="0" y="0"/>
                  <a:pt x="85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21"/>
          <p:cNvSpPr/>
          <p:nvPr/>
        </p:nvSpPr>
        <p:spPr bwMode="auto">
          <a:xfrm>
            <a:off x="2907637" y="4130780"/>
            <a:ext cx="1924947" cy="567373"/>
          </a:xfrm>
          <a:custGeom>
            <a:avLst/>
            <a:gdLst>
              <a:gd name="T0" fmla="*/ 84 w 434"/>
              <a:gd name="T1" fmla="*/ 0 h 128"/>
              <a:gd name="T2" fmla="*/ 349 w 434"/>
              <a:gd name="T3" fmla="*/ 0 h 128"/>
              <a:gd name="T4" fmla="*/ 349 w 434"/>
              <a:gd name="T5" fmla="*/ 128 h 128"/>
              <a:gd name="T6" fmla="*/ 84 w 434"/>
              <a:gd name="T7" fmla="*/ 128 h 128"/>
              <a:gd name="T8" fmla="*/ 84 w 434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8">
                <a:moveTo>
                  <a:pt x="8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434" y="0"/>
                  <a:pt x="434" y="128"/>
                  <a:pt x="349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5"/>
          <p:cNvSpPr/>
          <p:nvPr/>
        </p:nvSpPr>
        <p:spPr bwMode="auto">
          <a:xfrm>
            <a:off x="5109071" y="195043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9" name="Freeform 5"/>
          <p:cNvSpPr/>
          <p:nvPr/>
        </p:nvSpPr>
        <p:spPr bwMode="auto">
          <a:xfrm>
            <a:off x="5109238" y="304424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0" name="Freeform 5"/>
          <p:cNvSpPr/>
          <p:nvPr/>
        </p:nvSpPr>
        <p:spPr bwMode="auto">
          <a:xfrm>
            <a:off x="8672837" y="209422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4" name="文本框 53"/>
          <p:cNvSpPr txBox="1"/>
          <p:nvPr/>
        </p:nvSpPr>
        <p:spPr>
          <a:xfrm>
            <a:off x="-189" y="396852"/>
            <a:ext cx="685827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1. Yêu cầu nghiệp vụ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65200" y="3738880"/>
            <a:ext cx="19170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FFFF"/>
                </a:solidFill>
                <a:latin typeface="Arial" panose="020B0604020202020204" pitchFamily="34" charset="0"/>
                <a:sym typeface="+mn-ea"/>
              </a:rPr>
              <a:t>Quản lý nhà cung cấp  </a:t>
            </a:r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</a:endParaRPr>
          </a:p>
          <a:p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5"/>
          <p:cNvSpPr/>
          <p:nvPr/>
        </p:nvSpPr>
        <p:spPr bwMode="auto">
          <a:xfrm>
            <a:off x="8776998" y="4274238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 bwMode="auto">
          <a:xfrm>
            <a:off x="5165899" y="433357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7" name="Freeform 64"/>
          <p:cNvSpPr>
            <a:spLocks noChangeArrowheads="1"/>
          </p:cNvSpPr>
          <p:nvPr/>
        </p:nvSpPr>
        <p:spPr bwMode="auto">
          <a:xfrm>
            <a:off x="4289544" y="3607915"/>
            <a:ext cx="500724" cy="488798"/>
          </a:xfrm>
          <a:custGeom>
            <a:avLst/>
            <a:gdLst>
              <a:gd name="T0" fmla="*/ 100013 w 444"/>
              <a:gd name="T1" fmla="*/ 0 h 435"/>
              <a:gd name="T2" fmla="*/ 127944 w 444"/>
              <a:gd name="T3" fmla="*/ 71821 h 435"/>
              <a:gd name="T4" fmla="*/ 199574 w 444"/>
              <a:gd name="T5" fmla="*/ 71821 h 435"/>
              <a:gd name="T6" fmla="*/ 139657 w 444"/>
              <a:gd name="T7" fmla="*/ 115362 h 435"/>
              <a:gd name="T8" fmla="*/ 159479 w 444"/>
              <a:gd name="T9" fmla="*/ 194813 h 435"/>
              <a:gd name="T10" fmla="*/ 100013 w 444"/>
              <a:gd name="T11" fmla="*/ 146783 h 435"/>
              <a:gd name="T12" fmla="*/ 39645 w 444"/>
              <a:gd name="T13" fmla="*/ 194813 h 435"/>
              <a:gd name="T14" fmla="*/ 59917 w 444"/>
              <a:gd name="T15" fmla="*/ 115362 h 435"/>
              <a:gd name="T16" fmla="*/ 0 w 444"/>
              <a:gd name="T17" fmla="*/ 71821 h 435"/>
              <a:gd name="T18" fmla="*/ 72081 w 444"/>
              <a:gd name="T19" fmla="*/ 71821 h 435"/>
              <a:gd name="T20" fmla="*/ 100013 w 444"/>
              <a:gd name="T21" fmla="*/ 0 h 43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44" h="435">
                <a:moveTo>
                  <a:pt x="222" y="0"/>
                </a:moveTo>
                <a:lnTo>
                  <a:pt x="284" y="160"/>
                </a:lnTo>
                <a:lnTo>
                  <a:pt x="443" y="160"/>
                </a:lnTo>
                <a:lnTo>
                  <a:pt x="310" y="257"/>
                </a:lnTo>
                <a:lnTo>
                  <a:pt x="354" y="434"/>
                </a:lnTo>
                <a:lnTo>
                  <a:pt x="222" y="327"/>
                </a:lnTo>
                <a:lnTo>
                  <a:pt x="88" y="434"/>
                </a:lnTo>
                <a:lnTo>
                  <a:pt x="133" y="257"/>
                </a:lnTo>
                <a:lnTo>
                  <a:pt x="0" y="160"/>
                </a:lnTo>
                <a:lnTo>
                  <a:pt x="160" y="160"/>
                </a:lnTo>
                <a:lnTo>
                  <a:pt x="222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5" name="Freeform 12"/>
          <p:cNvSpPr>
            <a:spLocks noChangeArrowheads="1"/>
          </p:cNvSpPr>
          <p:nvPr/>
        </p:nvSpPr>
        <p:spPr bwMode="auto">
          <a:xfrm>
            <a:off x="6740254" y="5055036"/>
            <a:ext cx="485805" cy="397152"/>
          </a:xfrm>
          <a:custGeom>
            <a:avLst/>
            <a:gdLst>
              <a:gd name="T0" fmla="*/ 148118 w 602"/>
              <a:gd name="T1" fmla="*/ 0 h 496"/>
              <a:gd name="T2" fmla="*/ 148118 w 602"/>
              <a:gd name="T3" fmla="*/ 0 h 496"/>
              <a:gd name="T4" fmla="*/ 183883 w 602"/>
              <a:gd name="T5" fmla="*/ 15414 h 496"/>
              <a:gd name="T6" fmla="*/ 206642 w 602"/>
              <a:gd name="T7" fmla="*/ 7886 h 496"/>
              <a:gd name="T8" fmla="*/ 212061 w 602"/>
              <a:gd name="T9" fmla="*/ 5377 h 496"/>
              <a:gd name="T10" fmla="*/ 196527 w 602"/>
              <a:gd name="T11" fmla="*/ 25451 h 496"/>
              <a:gd name="T12" fmla="*/ 191469 w 602"/>
              <a:gd name="T13" fmla="*/ 27960 h 496"/>
              <a:gd name="T14" fmla="*/ 191469 w 602"/>
              <a:gd name="T15" fmla="*/ 27960 h 496"/>
              <a:gd name="T16" fmla="*/ 217119 w 602"/>
              <a:gd name="T17" fmla="*/ 22942 h 496"/>
              <a:gd name="T18" fmla="*/ 217119 w 602"/>
              <a:gd name="T19" fmla="*/ 22942 h 496"/>
              <a:gd name="T20" fmla="*/ 201584 w 602"/>
              <a:gd name="T21" fmla="*/ 37998 h 496"/>
              <a:gd name="T22" fmla="*/ 196527 w 602"/>
              <a:gd name="T23" fmla="*/ 45884 h 496"/>
              <a:gd name="T24" fmla="*/ 193998 w 602"/>
              <a:gd name="T25" fmla="*/ 73486 h 496"/>
              <a:gd name="T26" fmla="*/ 107295 w 602"/>
              <a:gd name="T27" fmla="*/ 172423 h 496"/>
              <a:gd name="T28" fmla="*/ 43351 w 602"/>
              <a:gd name="T29" fmla="*/ 174932 h 496"/>
              <a:gd name="T30" fmla="*/ 15173 w 602"/>
              <a:gd name="T31" fmla="*/ 164895 h 496"/>
              <a:gd name="T32" fmla="*/ 5058 w 602"/>
              <a:gd name="T33" fmla="*/ 159877 h 496"/>
              <a:gd name="T34" fmla="*/ 0 w 602"/>
              <a:gd name="T35" fmla="*/ 157367 h 496"/>
              <a:gd name="T36" fmla="*/ 15173 w 602"/>
              <a:gd name="T37" fmla="*/ 157367 h 496"/>
              <a:gd name="T38" fmla="*/ 28178 w 602"/>
              <a:gd name="T39" fmla="*/ 154858 h 496"/>
              <a:gd name="T40" fmla="*/ 53467 w 602"/>
              <a:gd name="T41" fmla="*/ 146972 h 496"/>
              <a:gd name="T42" fmla="*/ 66472 w 602"/>
              <a:gd name="T43" fmla="*/ 136935 h 496"/>
              <a:gd name="T44" fmla="*/ 53467 w 602"/>
              <a:gd name="T45" fmla="*/ 136935 h 496"/>
              <a:gd name="T46" fmla="*/ 25650 w 602"/>
              <a:gd name="T47" fmla="*/ 106465 h 496"/>
              <a:gd name="T48" fmla="*/ 43351 w 602"/>
              <a:gd name="T49" fmla="*/ 106465 h 496"/>
              <a:gd name="T50" fmla="*/ 30707 w 602"/>
              <a:gd name="T51" fmla="*/ 101446 h 496"/>
              <a:gd name="T52" fmla="*/ 7587 w 602"/>
              <a:gd name="T53" fmla="*/ 63449 h 496"/>
              <a:gd name="T54" fmla="*/ 12644 w 602"/>
              <a:gd name="T55" fmla="*/ 65958 h 496"/>
              <a:gd name="T56" fmla="*/ 23121 w 602"/>
              <a:gd name="T57" fmla="*/ 68467 h 496"/>
              <a:gd name="T58" fmla="*/ 28178 w 602"/>
              <a:gd name="T59" fmla="*/ 68467 h 496"/>
              <a:gd name="T60" fmla="*/ 28178 w 602"/>
              <a:gd name="T61" fmla="*/ 68467 h 496"/>
              <a:gd name="T62" fmla="*/ 20592 w 602"/>
              <a:gd name="T63" fmla="*/ 60940 h 496"/>
              <a:gd name="T64" fmla="*/ 10115 w 602"/>
              <a:gd name="T65" fmla="*/ 20433 h 496"/>
              <a:gd name="T66" fmla="*/ 15173 w 602"/>
              <a:gd name="T67" fmla="*/ 10396 h 496"/>
              <a:gd name="T68" fmla="*/ 15173 w 602"/>
              <a:gd name="T69" fmla="*/ 10396 h 496"/>
              <a:gd name="T70" fmla="*/ 20592 w 602"/>
              <a:gd name="T71" fmla="*/ 12905 h 496"/>
              <a:gd name="T72" fmla="*/ 33236 w 602"/>
              <a:gd name="T73" fmla="*/ 25451 h 496"/>
              <a:gd name="T74" fmla="*/ 86703 w 602"/>
              <a:gd name="T75" fmla="*/ 53412 h 496"/>
              <a:gd name="T76" fmla="*/ 107295 w 602"/>
              <a:gd name="T77" fmla="*/ 55921 h 496"/>
              <a:gd name="T78" fmla="*/ 107295 w 602"/>
              <a:gd name="T79" fmla="*/ 35488 h 496"/>
              <a:gd name="T80" fmla="*/ 132945 w 602"/>
              <a:gd name="T81" fmla="*/ 5377 h 496"/>
              <a:gd name="T82" fmla="*/ 143060 w 602"/>
              <a:gd name="T83" fmla="*/ 2868 h 496"/>
              <a:gd name="T84" fmla="*/ 148118 w 602"/>
              <a:gd name="T85" fmla="*/ 0 h 49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496">
                <a:moveTo>
                  <a:pt x="410" y="0"/>
                </a:moveTo>
                <a:lnTo>
                  <a:pt x="410" y="0"/>
                </a:lnTo>
                <a:cubicBezTo>
                  <a:pt x="459" y="0"/>
                  <a:pt x="481" y="22"/>
                  <a:pt x="509" y="43"/>
                </a:cubicBezTo>
                <a:cubicBezTo>
                  <a:pt x="530" y="43"/>
                  <a:pt x="558" y="29"/>
                  <a:pt x="572" y="22"/>
                </a:cubicBezTo>
                <a:cubicBezTo>
                  <a:pt x="580" y="15"/>
                  <a:pt x="580" y="15"/>
                  <a:pt x="587" y="15"/>
                </a:cubicBezTo>
                <a:cubicBezTo>
                  <a:pt x="580" y="36"/>
                  <a:pt x="565" y="57"/>
                  <a:pt x="544" y="71"/>
                </a:cubicBezTo>
                <a:cubicBezTo>
                  <a:pt x="544" y="71"/>
                  <a:pt x="537" y="78"/>
                  <a:pt x="530" y="78"/>
                </a:cubicBezTo>
                <a:cubicBezTo>
                  <a:pt x="558" y="78"/>
                  <a:pt x="580" y="64"/>
                  <a:pt x="601" y="64"/>
                </a:cubicBezTo>
                <a:cubicBezTo>
                  <a:pt x="594" y="78"/>
                  <a:pt x="580" y="99"/>
                  <a:pt x="558" y="106"/>
                </a:cubicBezTo>
                <a:cubicBezTo>
                  <a:pt x="551" y="113"/>
                  <a:pt x="551" y="121"/>
                  <a:pt x="544" y="128"/>
                </a:cubicBezTo>
                <a:cubicBezTo>
                  <a:pt x="544" y="156"/>
                  <a:pt x="544" y="177"/>
                  <a:pt x="537" y="205"/>
                </a:cubicBezTo>
                <a:cubicBezTo>
                  <a:pt x="502" y="340"/>
                  <a:pt x="424" y="439"/>
                  <a:pt x="297" y="481"/>
                </a:cubicBezTo>
                <a:cubicBezTo>
                  <a:pt x="247" y="495"/>
                  <a:pt x="170" y="495"/>
                  <a:pt x="120" y="488"/>
                </a:cubicBezTo>
                <a:cubicBezTo>
                  <a:pt x="92" y="481"/>
                  <a:pt x="71" y="474"/>
                  <a:pt x="42" y="460"/>
                </a:cubicBezTo>
                <a:cubicBezTo>
                  <a:pt x="35" y="453"/>
                  <a:pt x="21" y="453"/>
                  <a:pt x="14" y="446"/>
                </a:cubicBezTo>
                <a:cubicBezTo>
                  <a:pt x="7" y="439"/>
                  <a:pt x="7" y="439"/>
                  <a:pt x="0" y="439"/>
                </a:cubicBezTo>
                <a:cubicBezTo>
                  <a:pt x="14" y="439"/>
                  <a:pt x="28" y="439"/>
                  <a:pt x="42" y="439"/>
                </a:cubicBezTo>
                <a:cubicBezTo>
                  <a:pt x="50" y="439"/>
                  <a:pt x="64" y="439"/>
                  <a:pt x="78" y="432"/>
                </a:cubicBezTo>
                <a:cubicBezTo>
                  <a:pt x="106" y="424"/>
                  <a:pt x="127" y="417"/>
                  <a:pt x="148" y="410"/>
                </a:cubicBezTo>
                <a:cubicBezTo>
                  <a:pt x="163" y="403"/>
                  <a:pt x="177" y="396"/>
                  <a:pt x="184" y="382"/>
                </a:cubicBezTo>
                <a:cubicBezTo>
                  <a:pt x="170" y="382"/>
                  <a:pt x="156" y="382"/>
                  <a:pt x="148" y="382"/>
                </a:cubicBezTo>
                <a:cubicBezTo>
                  <a:pt x="106" y="368"/>
                  <a:pt x="85" y="340"/>
                  <a:pt x="71" y="297"/>
                </a:cubicBezTo>
                <a:cubicBezTo>
                  <a:pt x="78" y="304"/>
                  <a:pt x="113" y="304"/>
                  <a:pt x="120" y="297"/>
                </a:cubicBezTo>
                <a:cubicBezTo>
                  <a:pt x="106" y="297"/>
                  <a:pt x="92" y="290"/>
                  <a:pt x="85" y="283"/>
                </a:cubicBezTo>
                <a:cubicBezTo>
                  <a:pt x="50" y="262"/>
                  <a:pt x="21" y="227"/>
                  <a:pt x="21" y="177"/>
                </a:cubicBezTo>
                <a:cubicBezTo>
                  <a:pt x="28" y="177"/>
                  <a:pt x="35" y="177"/>
                  <a:pt x="35" y="184"/>
                </a:cubicBezTo>
                <a:cubicBezTo>
                  <a:pt x="42" y="184"/>
                  <a:pt x="50" y="184"/>
                  <a:pt x="64" y="191"/>
                </a:cubicBezTo>
                <a:lnTo>
                  <a:pt x="78" y="191"/>
                </a:lnTo>
                <a:cubicBezTo>
                  <a:pt x="71" y="184"/>
                  <a:pt x="64" y="177"/>
                  <a:pt x="57" y="170"/>
                </a:cubicBezTo>
                <a:cubicBezTo>
                  <a:pt x="35" y="142"/>
                  <a:pt x="14" y="106"/>
                  <a:pt x="28" y="57"/>
                </a:cubicBezTo>
                <a:cubicBezTo>
                  <a:pt x="28" y="43"/>
                  <a:pt x="35" y="36"/>
                  <a:pt x="42" y="29"/>
                </a:cubicBezTo>
                <a:cubicBezTo>
                  <a:pt x="42" y="29"/>
                  <a:pt x="50" y="36"/>
                  <a:pt x="57" y="36"/>
                </a:cubicBezTo>
                <a:cubicBezTo>
                  <a:pt x="64" y="50"/>
                  <a:pt x="78" y="64"/>
                  <a:pt x="92" y="71"/>
                </a:cubicBezTo>
                <a:cubicBezTo>
                  <a:pt x="134" y="106"/>
                  <a:pt x="177" y="128"/>
                  <a:pt x="240" y="149"/>
                </a:cubicBezTo>
                <a:cubicBezTo>
                  <a:pt x="261" y="149"/>
                  <a:pt x="276" y="156"/>
                  <a:pt x="297" y="156"/>
                </a:cubicBezTo>
                <a:cubicBezTo>
                  <a:pt x="290" y="135"/>
                  <a:pt x="290" y="113"/>
                  <a:pt x="297" y="99"/>
                </a:cubicBezTo>
                <a:cubicBezTo>
                  <a:pt x="311" y="57"/>
                  <a:pt x="332" y="29"/>
                  <a:pt x="368" y="15"/>
                </a:cubicBezTo>
                <a:cubicBezTo>
                  <a:pt x="375" y="8"/>
                  <a:pt x="389" y="8"/>
                  <a:pt x="396" y="8"/>
                </a:cubicBezTo>
                <a:cubicBezTo>
                  <a:pt x="403" y="8"/>
                  <a:pt x="403" y="0"/>
                  <a:pt x="410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5054873" y="5005353"/>
            <a:ext cx="466690" cy="446835"/>
          </a:xfrm>
          <a:custGeom>
            <a:avLst/>
            <a:gdLst>
              <a:gd name="T0" fmla="*/ 191410 w 497"/>
              <a:gd name="T1" fmla="*/ 71438 h 480"/>
              <a:gd name="T2" fmla="*/ 191410 w 497"/>
              <a:gd name="T3" fmla="*/ 71438 h 480"/>
              <a:gd name="T4" fmla="*/ 167540 w 497"/>
              <a:gd name="T5" fmla="*/ 8037 h 480"/>
              <a:gd name="T6" fmla="*/ 155830 w 497"/>
              <a:gd name="T7" fmla="*/ 4018 h 480"/>
              <a:gd name="T8" fmla="*/ 4053 w 497"/>
              <a:gd name="T9" fmla="*/ 59829 h 480"/>
              <a:gd name="T10" fmla="*/ 0 w 497"/>
              <a:gd name="T11" fmla="*/ 71438 h 480"/>
              <a:gd name="T12" fmla="*/ 23870 w 497"/>
              <a:gd name="T13" fmla="*/ 134839 h 480"/>
              <a:gd name="T14" fmla="*/ 23870 w 497"/>
              <a:gd name="T15" fmla="*/ 99120 h 480"/>
              <a:gd name="T16" fmla="*/ 51793 w 497"/>
              <a:gd name="T17" fmla="*/ 71438 h 480"/>
              <a:gd name="T18" fmla="*/ 91426 w 497"/>
              <a:gd name="T19" fmla="*/ 71438 h 480"/>
              <a:gd name="T20" fmla="*/ 139166 w 497"/>
              <a:gd name="T21" fmla="*/ 39737 h 480"/>
              <a:gd name="T22" fmla="*/ 167540 w 497"/>
              <a:gd name="T23" fmla="*/ 71438 h 480"/>
              <a:gd name="T24" fmla="*/ 191410 w 497"/>
              <a:gd name="T25" fmla="*/ 71438 h 480"/>
              <a:gd name="T26" fmla="*/ 215280 w 497"/>
              <a:gd name="T27" fmla="*/ 91083 h 480"/>
              <a:gd name="T28" fmla="*/ 215280 w 497"/>
              <a:gd name="T29" fmla="*/ 91083 h 480"/>
              <a:gd name="T30" fmla="*/ 51793 w 497"/>
              <a:gd name="T31" fmla="*/ 91083 h 480"/>
              <a:gd name="T32" fmla="*/ 43686 w 497"/>
              <a:gd name="T33" fmla="*/ 99120 h 480"/>
              <a:gd name="T34" fmla="*/ 43686 w 497"/>
              <a:gd name="T35" fmla="*/ 206276 h 480"/>
              <a:gd name="T36" fmla="*/ 51793 w 497"/>
              <a:gd name="T37" fmla="*/ 213867 h 480"/>
              <a:gd name="T38" fmla="*/ 215280 w 497"/>
              <a:gd name="T39" fmla="*/ 213867 h 480"/>
              <a:gd name="T40" fmla="*/ 223387 w 497"/>
              <a:gd name="T41" fmla="*/ 206276 h 480"/>
              <a:gd name="T42" fmla="*/ 223387 w 497"/>
              <a:gd name="T43" fmla="*/ 99120 h 480"/>
              <a:gd name="T44" fmla="*/ 215280 w 497"/>
              <a:gd name="T45" fmla="*/ 91083 h 480"/>
              <a:gd name="T46" fmla="*/ 203570 w 497"/>
              <a:gd name="T47" fmla="*/ 190203 h 480"/>
              <a:gd name="T48" fmla="*/ 203570 w 497"/>
              <a:gd name="T49" fmla="*/ 190203 h 480"/>
              <a:gd name="T50" fmla="*/ 67556 w 497"/>
              <a:gd name="T51" fmla="*/ 190203 h 480"/>
              <a:gd name="T52" fmla="*/ 67556 w 497"/>
              <a:gd name="T53" fmla="*/ 174576 h 480"/>
              <a:gd name="T54" fmla="*/ 87823 w 497"/>
              <a:gd name="T55" fmla="*/ 122783 h 480"/>
              <a:gd name="T56" fmla="*/ 119350 w 497"/>
              <a:gd name="T57" fmla="*/ 162521 h 480"/>
              <a:gd name="T58" fmla="*/ 147723 w 497"/>
              <a:gd name="T59" fmla="*/ 134839 h 480"/>
              <a:gd name="T60" fmla="*/ 187357 w 497"/>
              <a:gd name="T61" fmla="*/ 118765 h 480"/>
              <a:gd name="T62" fmla="*/ 203570 w 497"/>
              <a:gd name="T63" fmla="*/ 154930 h 480"/>
              <a:gd name="T64" fmla="*/ 203570 w 497"/>
              <a:gd name="T65" fmla="*/ 190203 h 4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9" name="文本框 58"/>
          <p:cNvSpPr txBox="1"/>
          <p:nvPr/>
        </p:nvSpPr>
        <p:spPr>
          <a:xfrm>
            <a:off x="5799455" y="3160395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tra cứu nhà cung cấp theo mã nhà cung cấp,tên nhà cung cấp.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603740" y="2293620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xóa những nhà cung cấp không còn cung cấp vật tư Công ty. 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603740" y="4354195"/>
            <a:ext cx="19685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thống kê danh sách các nhà cung cấp đang cấp vật tư cho Công ty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5727338" y="2139819"/>
            <a:ext cx="2299080" cy="829945"/>
            <a:chOff x="1626835" y="2349127"/>
            <a:chExt cx="2492110" cy="899627"/>
          </a:xfrm>
        </p:grpSpPr>
        <p:sp>
          <p:nvSpPr>
            <p:cNvPr id="71" name="文本框 70"/>
            <p:cNvSpPr txBox="1"/>
            <p:nvPr/>
          </p:nvSpPr>
          <p:spPr>
            <a:xfrm>
              <a:off x="1806001" y="2349127"/>
              <a:ext cx="2133781" cy="8996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lập bảng lưu trữ các thông tin về nhà cung cấp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626835" y="2687681"/>
              <a:ext cx="2492110" cy="2884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sp>
        <p:nvSpPr>
          <p:cNvPr id="17" name="文本框 58"/>
          <p:cNvSpPr txBox="1"/>
          <p:nvPr/>
        </p:nvSpPr>
        <p:spPr>
          <a:xfrm>
            <a:off x="5998845" y="5615305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cập nhật các thông tin về nhà cung cấp khi có sự thay đổ</a:t>
            </a:r>
          </a:p>
        </p:txBody>
      </p:sp>
      <p:sp>
        <p:nvSpPr>
          <p:cNvPr id="20" name="Freeform 5"/>
          <p:cNvSpPr/>
          <p:nvPr/>
        </p:nvSpPr>
        <p:spPr bwMode="auto">
          <a:xfrm>
            <a:off x="5165753" y="555376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8" name="文本框 67"/>
          <p:cNvSpPr txBox="1"/>
          <p:nvPr/>
        </p:nvSpPr>
        <p:spPr>
          <a:xfrm>
            <a:off x="5999480" y="4427220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thêm vào bảng nhà cung cấp một hay nhiều nhà cung cấp mớ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7"/>
          <p:cNvSpPr/>
          <p:nvPr/>
        </p:nvSpPr>
        <p:spPr bwMode="auto">
          <a:xfrm>
            <a:off x="3093016" y="3411734"/>
            <a:ext cx="1541081" cy="567373"/>
          </a:xfrm>
          <a:custGeom>
            <a:avLst/>
            <a:gdLst>
              <a:gd name="T0" fmla="*/ 84 w 347"/>
              <a:gd name="T1" fmla="*/ 0 h 128"/>
              <a:gd name="T2" fmla="*/ 263 w 347"/>
              <a:gd name="T3" fmla="*/ 0 h 128"/>
              <a:gd name="T4" fmla="*/ 263 w 347"/>
              <a:gd name="T5" fmla="*/ 128 h 128"/>
              <a:gd name="T6" fmla="*/ 84 w 347"/>
              <a:gd name="T7" fmla="*/ 128 h 128"/>
              <a:gd name="T8" fmla="*/ 84 w 347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28">
                <a:moveTo>
                  <a:pt x="84" y="0"/>
                </a:moveTo>
                <a:cubicBezTo>
                  <a:pt x="263" y="0"/>
                  <a:pt x="263" y="0"/>
                  <a:pt x="263" y="0"/>
                </a:cubicBezTo>
                <a:cubicBezTo>
                  <a:pt x="347" y="0"/>
                  <a:pt x="347" y="128"/>
                  <a:pt x="263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18"/>
          <p:cNvSpPr/>
          <p:nvPr/>
        </p:nvSpPr>
        <p:spPr bwMode="auto">
          <a:xfrm>
            <a:off x="758825" y="1264920"/>
            <a:ext cx="3519805" cy="4860925"/>
          </a:xfrm>
          <a:custGeom>
            <a:avLst/>
            <a:gdLst>
              <a:gd name="T0" fmla="*/ 71 w 722"/>
              <a:gd name="T1" fmla="*/ 528 h 1095"/>
              <a:gd name="T2" fmla="*/ 354 w 722"/>
              <a:gd name="T3" fmla="*/ 362 h 1095"/>
              <a:gd name="T4" fmla="*/ 535 w 722"/>
              <a:gd name="T5" fmla="*/ 160 h 1095"/>
              <a:gd name="T6" fmla="*/ 680 w 722"/>
              <a:gd name="T7" fmla="*/ 247 h 1095"/>
              <a:gd name="T8" fmla="*/ 555 w 722"/>
              <a:gd name="T9" fmla="*/ 436 h 1095"/>
              <a:gd name="T10" fmla="*/ 483 w 722"/>
              <a:gd name="T11" fmla="*/ 604 h 1095"/>
              <a:gd name="T12" fmla="*/ 443 w 722"/>
              <a:gd name="T13" fmla="*/ 769 h 1095"/>
              <a:gd name="T14" fmla="*/ 448 w 722"/>
              <a:gd name="T15" fmla="*/ 936 h 1095"/>
              <a:gd name="T16" fmla="*/ 430 w 722"/>
              <a:gd name="T17" fmla="*/ 1085 h 1095"/>
              <a:gd name="T18" fmla="*/ 71 w 722"/>
              <a:gd name="T19" fmla="*/ 949 h 1095"/>
              <a:gd name="T20" fmla="*/ 71 w 722"/>
              <a:gd name="T21" fmla="*/ 528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2" h="1095">
                <a:moveTo>
                  <a:pt x="71" y="528"/>
                </a:moveTo>
                <a:cubicBezTo>
                  <a:pt x="185" y="498"/>
                  <a:pt x="274" y="441"/>
                  <a:pt x="354" y="362"/>
                </a:cubicBezTo>
                <a:cubicBezTo>
                  <a:pt x="425" y="293"/>
                  <a:pt x="494" y="258"/>
                  <a:pt x="535" y="160"/>
                </a:cubicBezTo>
                <a:cubicBezTo>
                  <a:pt x="586" y="0"/>
                  <a:pt x="722" y="112"/>
                  <a:pt x="680" y="247"/>
                </a:cubicBezTo>
                <a:cubicBezTo>
                  <a:pt x="648" y="327"/>
                  <a:pt x="613" y="379"/>
                  <a:pt x="555" y="436"/>
                </a:cubicBezTo>
                <a:cubicBezTo>
                  <a:pt x="449" y="436"/>
                  <a:pt x="430" y="547"/>
                  <a:pt x="483" y="604"/>
                </a:cubicBezTo>
                <a:cubicBezTo>
                  <a:pt x="401" y="620"/>
                  <a:pt x="397" y="723"/>
                  <a:pt x="443" y="769"/>
                </a:cubicBezTo>
                <a:cubicBezTo>
                  <a:pt x="377" y="805"/>
                  <a:pt x="384" y="917"/>
                  <a:pt x="448" y="936"/>
                </a:cubicBezTo>
                <a:cubicBezTo>
                  <a:pt x="410" y="950"/>
                  <a:pt x="379" y="1024"/>
                  <a:pt x="430" y="1085"/>
                </a:cubicBezTo>
                <a:cubicBezTo>
                  <a:pt x="180" y="1095"/>
                  <a:pt x="143" y="1002"/>
                  <a:pt x="71" y="949"/>
                </a:cubicBezTo>
                <a:cubicBezTo>
                  <a:pt x="0" y="897"/>
                  <a:pt x="0" y="547"/>
                  <a:pt x="71" y="528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19"/>
          <p:cNvSpPr/>
          <p:nvPr/>
        </p:nvSpPr>
        <p:spPr bwMode="auto">
          <a:xfrm>
            <a:off x="2836482" y="4844208"/>
            <a:ext cx="1756420" cy="569245"/>
          </a:xfrm>
          <a:custGeom>
            <a:avLst/>
            <a:gdLst>
              <a:gd name="T0" fmla="*/ 84 w 396"/>
              <a:gd name="T1" fmla="*/ 0 h 128"/>
              <a:gd name="T2" fmla="*/ 312 w 396"/>
              <a:gd name="T3" fmla="*/ 0 h 128"/>
              <a:gd name="T4" fmla="*/ 312 w 396"/>
              <a:gd name="T5" fmla="*/ 128 h 128"/>
              <a:gd name="T6" fmla="*/ 84 w 396"/>
              <a:gd name="T7" fmla="*/ 128 h 128"/>
              <a:gd name="T8" fmla="*/ 84 w 396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128">
                <a:moveTo>
                  <a:pt x="84" y="0"/>
                </a:moveTo>
                <a:cubicBezTo>
                  <a:pt x="312" y="0"/>
                  <a:pt x="312" y="0"/>
                  <a:pt x="312" y="0"/>
                </a:cubicBezTo>
                <a:cubicBezTo>
                  <a:pt x="396" y="0"/>
                  <a:pt x="396" y="128"/>
                  <a:pt x="312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20"/>
          <p:cNvSpPr/>
          <p:nvPr/>
        </p:nvSpPr>
        <p:spPr bwMode="auto">
          <a:xfrm>
            <a:off x="2845844" y="5553892"/>
            <a:ext cx="1432476" cy="569245"/>
          </a:xfrm>
          <a:custGeom>
            <a:avLst/>
            <a:gdLst>
              <a:gd name="T0" fmla="*/ 85 w 323"/>
              <a:gd name="T1" fmla="*/ 0 h 128"/>
              <a:gd name="T2" fmla="*/ 238 w 323"/>
              <a:gd name="T3" fmla="*/ 0 h 128"/>
              <a:gd name="T4" fmla="*/ 238 w 323"/>
              <a:gd name="T5" fmla="*/ 128 h 128"/>
              <a:gd name="T6" fmla="*/ 85 w 323"/>
              <a:gd name="T7" fmla="*/ 128 h 128"/>
              <a:gd name="T8" fmla="*/ 85 w 323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128">
                <a:moveTo>
                  <a:pt x="85" y="0"/>
                </a:moveTo>
                <a:cubicBezTo>
                  <a:pt x="238" y="0"/>
                  <a:pt x="238" y="0"/>
                  <a:pt x="238" y="0"/>
                </a:cubicBezTo>
                <a:cubicBezTo>
                  <a:pt x="323" y="0"/>
                  <a:pt x="323" y="128"/>
                  <a:pt x="238" y="128"/>
                </a:cubicBezTo>
                <a:cubicBezTo>
                  <a:pt x="85" y="128"/>
                  <a:pt x="85" y="128"/>
                  <a:pt x="85" y="128"/>
                </a:cubicBezTo>
                <a:cubicBezTo>
                  <a:pt x="0" y="128"/>
                  <a:pt x="0" y="0"/>
                  <a:pt x="85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21"/>
          <p:cNvSpPr/>
          <p:nvPr/>
        </p:nvSpPr>
        <p:spPr bwMode="auto">
          <a:xfrm>
            <a:off x="2907637" y="4130780"/>
            <a:ext cx="1924947" cy="567373"/>
          </a:xfrm>
          <a:custGeom>
            <a:avLst/>
            <a:gdLst>
              <a:gd name="T0" fmla="*/ 84 w 434"/>
              <a:gd name="T1" fmla="*/ 0 h 128"/>
              <a:gd name="T2" fmla="*/ 349 w 434"/>
              <a:gd name="T3" fmla="*/ 0 h 128"/>
              <a:gd name="T4" fmla="*/ 349 w 434"/>
              <a:gd name="T5" fmla="*/ 128 h 128"/>
              <a:gd name="T6" fmla="*/ 84 w 434"/>
              <a:gd name="T7" fmla="*/ 128 h 128"/>
              <a:gd name="T8" fmla="*/ 84 w 434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8">
                <a:moveTo>
                  <a:pt x="8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434" y="0"/>
                  <a:pt x="434" y="128"/>
                  <a:pt x="349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5"/>
          <p:cNvSpPr/>
          <p:nvPr/>
        </p:nvSpPr>
        <p:spPr bwMode="auto">
          <a:xfrm>
            <a:off x="5109071" y="195043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0" name="Freeform 5"/>
          <p:cNvSpPr/>
          <p:nvPr/>
        </p:nvSpPr>
        <p:spPr bwMode="auto">
          <a:xfrm>
            <a:off x="8672837" y="209422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1" name="Freeform 5"/>
          <p:cNvSpPr/>
          <p:nvPr/>
        </p:nvSpPr>
        <p:spPr bwMode="auto">
          <a:xfrm>
            <a:off x="8673004" y="3738578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4" name="文本框 53"/>
          <p:cNvSpPr txBox="1"/>
          <p:nvPr/>
        </p:nvSpPr>
        <p:spPr>
          <a:xfrm>
            <a:off x="-189" y="396852"/>
            <a:ext cx="685827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1. Yêu cầu nghiệp vụ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65200" y="3738880"/>
            <a:ext cx="19170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FFFF"/>
                </a:solidFill>
                <a:latin typeface="Arial" panose="020B0604020202020204" pitchFamily="34" charset="0"/>
              </a:rPr>
              <a:t>Quản lý vật tư </a:t>
            </a:r>
          </a:p>
        </p:txBody>
      </p:sp>
      <p:sp>
        <p:nvSpPr>
          <p:cNvPr id="5" name="Freeform 5"/>
          <p:cNvSpPr/>
          <p:nvPr/>
        </p:nvSpPr>
        <p:spPr bwMode="auto">
          <a:xfrm>
            <a:off x="5109384" y="375191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7" name="Freeform 64"/>
          <p:cNvSpPr>
            <a:spLocks noChangeArrowheads="1"/>
          </p:cNvSpPr>
          <p:nvPr/>
        </p:nvSpPr>
        <p:spPr bwMode="auto">
          <a:xfrm>
            <a:off x="4289544" y="3607915"/>
            <a:ext cx="500724" cy="488798"/>
          </a:xfrm>
          <a:custGeom>
            <a:avLst/>
            <a:gdLst>
              <a:gd name="T0" fmla="*/ 100013 w 444"/>
              <a:gd name="T1" fmla="*/ 0 h 435"/>
              <a:gd name="T2" fmla="*/ 127944 w 444"/>
              <a:gd name="T3" fmla="*/ 71821 h 435"/>
              <a:gd name="T4" fmla="*/ 199574 w 444"/>
              <a:gd name="T5" fmla="*/ 71821 h 435"/>
              <a:gd name="T6" fmla="*/ 139657 w 444"/>
              <a:gd name="T7" fmla="*/ 115362 h 435"/>
              <a:gd name="T8" fmla="*/ 159479 w 444"/>
              <a:gd name="T9" fmla="*/ 194813 h 435"/>
              <a:gd name="T10" fmla="*/ 100013 w 444"/>
              <a:gd name="T11" fmla="*/ 146783 h 435"/>
              <a:gd name="T12" fmla="*/ 39645 w 444"/>
              <a:gd name="T13" fmla="*/ 194813 h 435"/>
              <a:gd name="T14" fmla="*/ 59917 w 444"/>
              <a:gd name="T15" fmla="*/ 115362 h 435"/>
              <a:gd name="T16" fmla="*/ 0 w 444"/>
              <a:gd name="T17" fmla="*/ 71821 h 435"/>
              <a:gd name="T18" fmla="*/ 72081 w 444"/>
              <a:gd name="T19" fmla="*/ 71821 h 435"/>
              <a:gd name="T20" fmla="*/ 100013 w 444"/>
              <a:gd name="T21" fmla="*/ 0 h 43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44" h="435">
                <a:moveTo>
                  <a:pt x="222" y="0"/>
                </a:moveTo>
                <a:lnTo>
                  <a:pt x="284" y="160"/>
                </a:lnTo>
                <a:lnTo>
                  <a:pt x="443" y="160"/>
                </a:lnTo>
                <a:lnTo>
                  <a:pt x="310" y="257"/>
                </a:lnTo>
                <a:lnTo>
                  <a:pt x="354" y="434"/>
                </a:lnTo>
                <a:lnTo>
                  <a:pt x="222" y="327"/>
                </a:lnTo>
                <a:lnTo>
                  <a:pt x="88" y="434"/>
                </a:lnTo>
                <a:lnTo>
                  <a:pt x="133" y="257"/>
                </a:lnTo>
                <a:lnTo>
                  <a:pt x="0" y="160"/>
                </a:lnTo>
                <a:lnTo>
                  <a:pt x="160" y="160"/>
                </a:lnTo>
                <a:lnTo>
                  <a:pt x="222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5" name="Freeform 12"/>
          <p:cNvSpPr>
            <a:spLocks noChangeArrowheads="1"/>
          </p:cNvSpPr>
          <p:nvPr/>
        </p:nvSpPr>
        <p:spPr bwMode="auto">
          <a:xfrm>
            <a:off x="6740254" y="5055036"/>
            <a:ext cx="485805" cy="397152"/>
          </a:xfrm>
          <a:custGeom>
            <a:avLst/>
            <a:gdLst>
              <a:gd name="T0" fmla="*/ 148118 w 602"/>
              <a:gd name="T1" fmla="*/ 0 h 496"/>
              <a:gd name="T2" fmla="*/ 148118 w 602"/>
              <a:gd name="T3" fmla="*/ 0 h 496"/>
              <a:gd name="T4" fmla="*/ 183883 w 602"/>
              <a:gd name="T5" fmla="*/ 15414 h 496"/>
              <a:gd name="T6" fmla="*/ 206642 w 602"/>
              <a:gd name="T7" fmla="*/ 7886 h 496"/>
              <a:gd name="T8" fmla="*/ 212061 w 602"/>
              <a:gd name="T9" fmla="*/ 5377 h 496"/>
              <a:gd name="T10" fmla="*/ 196527 w 602"/>
              <a:gd name="T11" fmla="*/ 25451 h 496"/>
              <a:gd name="T12" fmla="*/ 191469 w 602"/>
              <a:gd name="T13" fmla="*/ 27960 h 496"/>
              <a:gd name="T14" fmla="*/ 191469 w 602"/>
              <a:gd name="T15" fmla="*/ 27960 h 496"/>
              <a:gd name="T16" fmla="*/ 217119 w 602"/>
              <a:gd name="T17" fmla="*/ 22942 h 496"/>
              <a:gd name="T18" fmla="*/ 217119 w 602"/>
              <a:gd name="T19" fmla="*/ 22942 h 496"/>
              <a:gd name="T20" fmla="*/ 201584 w 602"/>
              <a:gd name="T21" fmla="*/ 37998 h 496"/>
              <a:gd name="T22" fmla="*/ 196527 w 602"/>
              <a:gd name="T23" fmla="*/ 45884 h 496"/>
              <a:gd name="T24" fmla="*/ 193998 w 602"/>
              <a:gd name="T25" fmla="*/ 73486 h 496"/>
              <a:gd name="T26" fmla="*/ 107295 w 602"/>
              <a:gd name="T27" fmla="*/ 172423 h 496"/>
              <a:gd name="T28" fmla="*/ 43351 w 602"/>
              <a:gd name="T29" fmla="*/ 174932 h 496"/>
              <a:gd name="T30" fmla="*/ 15173 w 602"/>
              <a:gd name="T31" fmla="*/ 164895 h 496"/>
              <a:gd name="T32" fmla="*/ 5058 w 602"/>
              <a:gd name="T33" fmla="*/ 159877 h 496"/>
              <a:gd name="T34" fmla="*/ 0 w 602"/>
              <a:gd name="T35" fmla="*/ 157367 h 496"/>
              <a:gd name="T36" fmla="*/ 15173 w 602"/>
              <a:gd name="T37" fmla="*/ 157367 h 496"/>
              <a:gd name="T38" fmla="*/ 28178 w 602"/>
              <a:gd name="T39" fmla="*/ 154858 h 496"/>
              <a:gd name="T40" fmla="*/ 53467 w 602"/>
              <a:gd name="T41" fmla="*/ 146972 h 496"/>
              <a:gd name="T42" fmla="*/ 66472 w 602"/>
              <a:gd name="T43" fmla="*/ 136935 h 496"/>
              <a:gd name="T44" fmla="*/ 53467 w 602"/>
              <a:gd name="T45" fmla="*/ 136935 h 496"/>
              <a:gd name="T46" fmla="*/ 25650 w 602"/>
              <a:gd name="T47" fmla="*/ 106465 h 496"/>
              <a:gd name="T48" fmla="*/ 43351 w 602"/>
              <a:gd name="T49" fmla="*/ 106465 h 496"/>
              <a:gd name="T50" fmla="*/ 30707 w 602"/>
              <a:gd name="T51" fmla="*/ 101446 h 496"/>
              <a:gd name="T52" fmla="*/ 7587 w 602"/>
              <a:gd name="T53" fmla="*/ 63449 h 496"/>
              <a:gd name="T54" fmla="*/ 12644 w 602"/>
              <a:gd name="T55" fmla="*/ 65958 h 496"/>
              <a:gd name="T56" fmla="*/ 23121 w 602"/>
              <a:gd name="T57" fmla="*/ 68467 h 496"/>
              <a:gd name="T58" fmla="*/ 28178 w 602"/>
              <a:gd name="T59" fmla="*/ 68467 h 496"/>
              <a:gd name="T60" fmla="*/ 28178 w 602"/>
              <a:gd name="T61" fmla="*/ 68467 h 496"/>
              <a:gd name="T62" fmla="*/ 20592 w 602"/>
              <a:gd name="T63" fmla="*/ 60940 h 496"/>
              <a:gd name="T64" fmla="*/ 10115 w 602"/>
              <a:gd name="T65" fmla="*/ 20433 h 496"/>
              <a:gd name="T66" fmla="*/ 15173 w 602"/>
              <a:gd name="T67" fmla="*/ 10396 h 496"/>
              <a:gd name="T68" fmla="*/ 15173 w 602"/>
              <a:gd name="T69" fmla="*/ 10396 h 496"/>
              <a:gd name="T70" fmla="*/ 20592 w 602"/>
              <a:gd name="T71" fmla="*/ 12905 h 496"/>
              <a:gd name="T72" fmla="*/ 33236 w 602"/>
              <a:gd name="T73" fmla="*/ 25451 h 496"/>
              <a:gd name="T74" fmla="*/ 86703 w 602"/>
              <a:gd name="T75" fmla="*/ 53412 h 496"/>
              <a:gd name="T76" fmla="*/ 107295 w 602"/>
              <a:gd name="T77" fmla="*/ 55921 h 496"/>
              <a:gd name="T78" fmla="*/ 107295 w 602"/>
              <a:gd name="T79" fmla="*/ 35488 h 496"/>
              <a:gd name="T80" fmla="*/ 132945 w 602"/>
              <a:gd name="T81" fmla="*/ 5377 h 496"/>
              <a:gd name="T82" fmla="*/ 143060 w 602"/>
              <a:gd name="T83" fmla="*/ 2868 h 496"/>
              <a:gd name="T84" fmla="*/ 148118 w 602"/>
              <a:gd name="T85" fmla="*/ 0 h 49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496">
                <a:moveTo>
                  <a:pt x="410" y="0"/>
                </a:moveTo>
                <a:lnTo>
                  <a:pt x="410" y="0"/>
                </a:lnTo>
                <a:cubicBezTo>
                  <a:pt x="459" y="0"/>
                  <a:pt x="481" y="22"/>
                  <a:pt x="509" y="43"/>
                </a:cubicBezTo>
                <a:cubicBezTo>
                  <a:pt x="530" y="43"/>
                  <a:pt x="558" y="29"/>
                  <a:pt x="572" y="22"/>
                </a:cubicBezTo>
                <a:cubicBezTo>
                  <a:pt x="580" y="15"/>
                  <a:pt x="580" y="15"/>
                  <a:pt x="587" y="15"/>
                </a:cubicBezTo>
                <a:cubicBezTo>
                  <a:pt x="580" y="36"/>
                  <a:pt x="565" y="57"/>
                  <a:pt x="544" y="71"/>
                </a:cubicBezTo>
                <a:cubicBezTo>
                  <a:pt x="544" y="71"/>
                  <a:pt x="537" y="78"/>
                  <a:pt x="530" y="78"/>
                </a:cubicBezTo>
                <a:cubicBezTo>
                  <a:pt x="558" y="78"/>
                  <a:pt x="580" y="64"/>
                  <a:pt x="601" y="64"/>
                </a:cubicBezTo>
                <a:cubicBezTo>
                  <a:pt x="594" y="78"/>
                  <a:pt x="580" y="99"/>
                  <a:pt x="558" y="106"/>
                </a:cubicBezTo>
                <a:cubicBezTo>
                  <a:pt x="551" y="113"/>
                  <a:pt x="551" y="121"/>
                  <a:pt x="544" y="128"/>
                </a:cubicBezTo>
                <a:cubicBezTo>
                  <a:pt x="544" y="156"/>
                  <a:pt x="544" y="177"/>
                  <a:pt x="537" y="205"/>
                </a:cubicBezTo>
                <a:cubicBezTo>
                  <a:pt x="502" y="340"/>
                  <a:pt x="424" y="439"/>
                  <a:pt x="297" y="481"/>
                </a:cubicBezTo>
                <a:cubicBezTo>
                  <a:pt x="247" y="495"/>
                  <a:pt x="170" y="495"/>
                  <a:pt x="120" y="488"/>
                </a:cubicBezTo>
                <a:cubicBezTo>
                  <a:pt x="92" y="481"/>
                  <a:pt x="71" y="474"/>
                  <a:pt x="42" y="460"/>
                </a:cubicBezTo>
                <a:cubicBezTo>
                  <a:pt x="35" y="453"/>
                  <a:pt x="21" y="453"/>
                  <a:pt x="14" y="446"/>
                </a:cubicBezTo>
                <a:cubicBezTo>
                  <a:pt x="7" y="439"/>
                  <a:pt x="7" y="439"/>
                  <a:pt x="0" y="439"/>
                </a:cubicBezTo>
                <a:cubicBezTo>
                  <a:pt x="14" y="439"/>
                  <a:pt x="28" y="439"/>
                  <a:pt x="42" y="439"/>
                </a:cubicBezTo>
                <a:cubicBezTo>
                  <a:pt x="50" y="439"/>
                  <a:pt x="64" y="439"/>
                  <a:pt x="78" y="432"/>
                </a:cubicBezTo>
                <a:cubicBezTo>
                  <a:pt x="106" y="424"/>
                  <a:pt x="127" y="417"/>
                  <a:pt x="148" y="410"/>
                </a:cubicBezTo>
                <a:cubicBezTo>
                  <a:pt x="163" y="403"/>
                  <a:pt x="177" y="396"/>
                  <a:pt x="184" y="382"/>
                </a:cubicBezTo>
                <a:cubicBezTo>
                  <a:pt x="170" y="382"/>
                  <a:pt x="156" y="382"/>
                  <a:pt x="148" y="382"/>
                </a:cubicBezTo>
                <a:cubicBezTo>
                  <a:pt x="106" y="368"/>
                  <a:pt x="85" y="340"/>
                  <a:pt x="71" y="297"/>
                </a:cubicBezTo>
                <a:cubicBezTo>
                  <a:pt x="78" y="304"/>
                  <a:pt x="113" y="304"/>
                  <a:pt x="120" y="297"/>
                </a:cubicBezTo>
                <a:cubicBezTo>
                  <a:pt x="106" y="297"/>
                  <a:pt x="92" y="290"/>
                  <a:pt x="85" y="283"/>
                </a:cubicBezTo>
                <a:cubicBezTo>
                  <a:pt x="50" y="262"/>
                  <a:pt x="21" y="227"/>
                  <a:pt x="21" y="177"/>
                </a:cubicBezTo>
                <a:cubicBezTo>
                  <a:pt x="28" y="177"/>
                  <a:pt x="35" y="177"/>
                  <a:pt x="35" y="184"/>
                </a:cubicBezTo>
                <a:cubicBezTo>
                  <a:pt x="42" y="184"/>
                  <a:pt x="50" y="184"/>
                  <a:pt x="64" y="191"/>
                </a:cubicBezTo>
                <a:lnTo>
                  <a:pt x="78" y="191"/>
                </a:lnTo>
                <a:cubicBezTo>
                  <a:pt x="71" y="184"/>
                  <a:pt x="64" y="177"/>
                  <a:pt x="57" y="170"/>
                </a:cubicBezTo>
                <a:cubicBezTo>
                  <a:pt x="35" y="142"/>
                  <a:pt x="14" y="106"/>
                  <a:pt x="28" y="57"/>
                </a:cubicBezTo>
                <a:cubicBezTo>
                  <a:pt x="28" y="43"/>
                  <a:pt x="35" y="36"/>
                  <a:pt x="42" y="29"/>
                </a:cubicBezTo>
                <a:cubicBezTo>
                  <a:pt x="42" y="29"/>
                  <a:pt x="50" y="36"/>
                  <a:pt x="57" y="36"/>
                </a:cubicBezTo>
                <a:cubicBezTo>
                  <a:pt x="64" y="50"/>
                  <a:pt x="78" y="64"/>
                  <a:pt x="92" y="71"/>
                </a:cubicBezTo>
                <a:cubicBezTo>
                  <a:pt x="134" y="106"/>
                  <a:pt x="177" y="128"/>
                  <a:pt x="240" y="149"/>
                </a:cubicBezTo>
                <a:cubicBezTo>
                  <a:pt x="261" y="149"/>
                  <a:pt x="276" y="156"/>
                  <a:pt x="297" y="156"/>
                </a:cubicBezTo>
                <a:cubicBezTo>
                  <a:pt x="290" y="135"/>
                  <a:pt x="290" y="113"/>
                  <a:pt x="297" y="99"/>
                </a:cubicBezTo>
                <a:cubicBezTo>
                  <a:pt x="311" y="57"/>
                  <a:pt x="332" y="29"/>
                  <a:pt x="368" y="15"/>
                </a:cubicBezTo>
                <a:cubicBezTo>
                  <a:pt x="375" y="8"/>
                  <a:pt x="389" y="8"/>
                  <a:pt x="396" y="8"/>
                </a:cubicBezTo>
                <a:cubicBezTo>
                  <a:pt x="403" y="8"/>
                  <a:pt x="403" y="0"/>
                  <a:pt x="410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5054873" y="5005353"/>
            <a:ext cx="466690" cy="446835"/>
          </a:xfrm>
          <a:custGeom>
            <a:avLst/>
            <a:gdLst>
              <a:gd name="T0" fmla="*/ 191410 w 497"/>
              <a:gd name="T1" fmla="*/ 71438 h 480"/>
              <a:gd name="T2" fmla="*/ 191410 w 497"/>
              <a:gd name="T3" fmla="*/ 71438 h 480"/>
              <a:gd name="T4" fmla="*/ 167540 w 497"/>
              <a:gd name="T5" fmla="*/ 8037 h 480"/>
              <a:gd name="T6" fmla="*/ 155830 w 497"/>
              <a:gd name="T7" fmla="*/ 4018 h 480"/>
              <a:gd name="T8" fmla="*/ 4053 w 497"/>
              <a:gd name="T9" fmla="*/ 59829 h 480"/>
              <a:gd name="T10" fmla="*/ 0 w 497"/>
              <a:gd name="T11" fmla="*/ 71438 h 480"/>
              <a:gd name="T12" fmla="*/ 23870 w 497"/>
              <a:gd name="T13" fmla="*/ 134839 h 480"/>
              <a:gd name="T14" fmla="*/ 23870 w 497"/>
              <a:gd name="T15" fmla="*/ 99120 h 480"/>
              <a:gd name="T16" fmla="*/ 51793 w 497"/>
              <a:gd name="T17" fmla="*/ 71438 h 480"/>
              <a:gd name="T18" fmla="*/ 91426 w 497"/>
              <a:gd name="T19" fmla="*/ 71438 h 480"/>
              <a:gd name="T20" fmla="*/ 139166 w 497"/>
              <a:gd name="T21" fmla="*/ 39737 h 480"/>
              <a:gd name="T22" fmla="*/ 167540 w 497"/>
              <a:gd name="T23" fmla="*/ 71438 h 480"/>
              <a:gd name="T24" fmla="*/ 191410 w 497"/>
              <a:gd name="T25" fmla="*/ 71438 h 480"/>
              <a:gd name="T26" fmla="*/ 215280 w 497"/>
              <a:gd name="T27" fmla="*/ 91083 h 480"/>
              <a:gd name="T28" fmla="*/ 215280 w 497"/>
              <a:gd name="T29" fmla="*/ 91083 h 480"/>
              <a:gd name="T30" fmla="*/ 51793 w 497"/>
              <a:gd name="T31" fmla="*/ 91083 h 480"/>
              <a:gd name="T32" fmla="*/ 43686 w 497"/>
              <a:gd name="T33" fmla="*/ 99120 h 480"/>
              <a:gd name="T34" fmla="*/ 43686 w 497"/>
              <a:gd name="T35" fmla="*/ 206276 h 480"/>
              <a:gd name="T36" fmla="*/ 51793 w 497"/>
              <a:gd name="T37" fmla="*/ 213867 h 480"/>
              <a:gd name="T38" fmla="*/ 215280 w 497"/>
              <a:gd name="T39" fmla="*/ 213867 h 480"/>
              <a:gd name="T40" fmla="*/ 223387 w 497"/>
              <a:gd name="T41" fmla="*/ 206276 h 480"/>
              <a:gd name="T42" fmla="*/ 223387 w 497"/>
              <a:gd name="T43" fmla="*/ 99120 h 480"/>
              <a:gd name="T44" fmla="*/ 215280 w 497"/>
              <a:gd name="T45" fmla="*/ 91083 h 480"/>
              <a:gd name="T46" fmla="*/ 203570 w 497"/>
              <a:gd name="T47" fmla="*/ 190203 h 480"/>
              <a:gd name="T48" fmla="*/ 203570 w 497"/>
              <a:gd name="T49" fmla="*/ 190203 h 480"/>
              <a:gd name="T50" fmla="*/ 67556 w 497"/>
              <a:gd name="T51" fmla="*/ 190203 h 480"/>
              <a:gd name="T52" fmla="*/ 67556 w 497"/>
              <a:gd name="T53" fmla="*/ 174576 h 480"/>
              <a:gd name="T54" fmla="*/ 87823 w 497"/>
              <a:gd name="T55" fmla="*/ 122783 h 480"/>
              <a:gd name="T56" fmla="*/ 119350 w 497"/>
              <a:gd name="T57" fmla="*/ 162521 h 480"/>
              <a:gd name="T58" fmla="*/ 147723 w 497"/>
              <a:gd name="T59" fmla="*/ 134839 h 480"/>
              <a:gd name="T60" fmla="*/ 187357 w 497"/>
              <a:gd name="T61" fmla="*/ 118765 h 480"/>
              <a:gd name="T62" fmla="*/ 203570 w 497"/>
              <a:gd name="T63" fmla="*/ 154930 h 480"/>
              <a:gd name="T64" fmla="*/ 203570 w 497"/>
              <a:gd name="T65" fmla="*/ 190203 h 4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62" name="文本框 61"/>
          <p:cNvSpPr txBox="1"/>
          <p:nvPr/>
        </p:nvSpPr>
        <p:spPr>
          <a:xfrm>
            <a:off x="9603740" y="2293620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cập nhật thông tin các vật tư khi có sự thay đổi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589135" y="3728085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xóa những vật tư mà Công ty không còn cần cho yêu cầu thi công nữa.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5727338" y="2139819"/>
            <a:ext cx="2299080" cy="1322070"/>
            <a:chOff x="1626835" y="2349127"/>
            <a:chExt cx="2492110" cy="1433071"/>
          </a:xfrm>
        </p:grpSpPr>
        <p:sp>
          <p:nvSpPr>
            <p:cNvPr id="71" name="文本框 70"/>
            <p:cNvSpPr txBox="1"/>
            <p:nvPr/>
          </p:nvSpPr>
          <p:spPr>
            <a:xfrm>
              <a:off x="1806001" y="2349127"/>
              <a:ext cx="2133781" cy="14330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lưu trữ danh sách thông tin các vật tư mà Công ty thường xuyên nhập về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626835" y="2687681"/>
              <a:ext cx="2492110" cy="2884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sp>
        <p:nvSpPr>
          <p:cNvPr id="17" name="文本框 58"/>
          <p:cNvSpPr txBox="1"/>
          <p:nvPr/>
        </p:nvSpPr>
        <p:spPr>
          <a:xfrm>
            <a:off x="5998845" y="561530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thêm vào danh sách những vật tư mới</a:t>
            </a:r>
          </a:p>
        </p:txBody>
      </p:sp>
      <p:sp>
        <p:nvSpPr>
          <p:cNvPr id="20" name="Freeform 5"/>
          <p:cNvSpPr/>
          <p:nvPr/>
        </p:nvSpPr>
        <p:spPr bwMode="auto">
          <a:xfrm>
            <a:off x="5165753" y="555376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6" name="Freeform 5"/>
          <p:cNvSpPr/>
          <p:nvPr/>
        </p:nvSpPr>
        <p:spPr bwMode="auto">
          <a:xfrm>
            <a:off x="8777144" y="542831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8" name="文本框 67"/>
          <p:cNvSpPr txBox="1"/>
          <p:nvPr/>
        </p:nvSpPr>
        <p:spPr>
          <a:xfrm>
            <a:off x="5986145" y="397446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tra cứu các vật tư theo mã vật tư, tên vật tư. </a:t>
            </a:r>
          </a:p>
        </p:txBody>
      </p:sp>
      <p:sp>
        <p:nvSpPr>
          <p:cNvPr id="57" name="文本框 67"/>
          <p:cNvSpPr txBox="1"/>
          <p:nvPr/>
        </p:nvSpPr>
        <p:spPr>
          <a:xfrm>
            <a:off x="9603740" y="5452110"/>
            <a:ext cx="19685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thống kê danh sách các vật tư,  thống kê tình hình tồn kho của các vật tư,…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7"/>
          <p:cNvSpPr/>
          <p:nvPr/>
        </p:nvSpPr>
        <p:spPr bwMode="auto">
          <a:xfrm>
            <a:off x="3093016" y="3411734"/>
            <a:ext cx="1541081" cy="567373"/>
          </a:xfrm>
          <a:custGeom>
            <a:avLst/>
            <a:gdLst>
              <a:gd name="T0" fmla="*/ 84 w 347"/>
              <a:gd name="T1" fmla="*/ 0 h 128"/>
              <a:gd name="T2" fmla="*/ 263 w 347"/>
              <a:gd name="T3" fmla="*/ 0 h 128"/>
              <a:gd name="T4" fmla="*/ 263 w 347"/>
              <a:gd name="T5" fmla="*/ 128 h 128"/>
              <a:gd name="T6" fmla="*/ 84 w 347"/>
              <a:gd name="T7" fmla="*/ 128 h 128"/>
              <a:gd name="T8" fmla="*/ 84 w 347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28">
                <a:moveTo>
                  <a:pt x="84" y="0"/>
                </a:moveTo>
                <a:cubicBezTo>
                  <a:pt x="263" y="0"/>
                  <a:pt x="263" y="0"/>
                  <a:pt x="263" y="0"/>
                </a:cubicBezTo>
                <a:cubicBezTo>
                  <a:pt x="347" y="0"/>
                  <a:pt x="347" y="128"/>
                  <a:pt x="263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18"/>
          <p:cNvSpPr/>
          <p:nvPr/>
        </p:nvSpPr>
        <p:spPr bwMode="auto">
          <a:xfrm>
            <a:off x="758825" y="1264920"/>
            <a:ext cx="3519805" cy="4860925"/>
          </a:xfrm>
          <a:custGeom>
            <a:avLst/>
            <a:gdLst>
              <a:gd name="T0" fmla="*/ 71 w 722"/>
              <a:gd name="T1" fmla="*/ 528 h 1095"/>
              <a:gd name="T2" fmla="*/ 354 w 722"/>
              <a:gd name="T3" fmla="*/ 362 h 1095"/>
              <a:gd name="T4" fmla="*/ 535 w 722"/>
              <a:gd name="T5" fmla="*/ 160 h 1095"/>
              <a:gd name="T6" fmla="*/ 680 w 722"/>
              <a:gd name="T7" fmla="*/ 247 h 1095"/>
              <a:gd name="T8" fmla="*/ 555 w 722"/>
              <a:gd name="T9" fmla="*/ 436 h 1095"/>
              <a:gd name="T10" fmla="*/ 483 w 722"/>
              <a:gd name="T11" fmla="*/ 604 h 1095"/>
              <a:gd name="T12" fmla="*/ 443 w 722"/>
              <a:gd name="T13" fmla="*/ 769 h 1095"/>
              <a:gd name="T14" fmla="*/ 448 w 722"/>
              <a:gd name="T15" fmla="*/ 936 h 1095"/>
              <a:gd name="T16" fmla="*/ 430 w 722"/>
              <a:gd name="T17" fmla="*/ 1085 h 1095"/>
              <a:gd name="T18" fmla="*/ 71 w 722"/>
              <a:gd name="T19" fmla="*/ 949 h 1095"/>
              <a:gd name="T20" fmla="*/ 71 w 722"/>
              <a:gd name="T21" fmla="*/ 528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2" h="1095">
                <a:moveTo>
                  <a:pt x="71" y="528"/>
                </a:moveTo>
                <a:cubicBezTo>
                  <a:pt x="185" y="498"/>
                  <a:pt x="274" y="441"/>
                  <a:pt x="354" y="362"/>
                </a:cubicBezTo>
                <a:cubicBezTo>
                  <a:pt x="425" y="293"/>
                  <a:pt x="494" y="258"/>
                  <a:pt x="535" y="160"/>
                </a:cubicBezTo>
                <a:cubicBezTo>
                  <a:pt x="586" y="0"/>
                  <a:pt x="722" y="112"/>
                  <a:pt x="680" y="247"/>
                </a:cubicBezTo>
                <a:cubicBezTo>
                  <a:pt x="648" y="327"/>
                  <a:pt x="613" y="379"/>
                  <a:pt x="555" y="436"/>
                </a:cubicBezTo>
                <a:cubicBezTo>
                  <a:pt x="449" y="436"/>
                  <a:pt x="430" y="547"/>
                  <a:pt x="483" y="604"/>
                </a:cubicBezTo>
                <a:cubicBezTo>
                  <a:pt x="401" y="620"/>
                  <a:pt x="397" y="723"/>
                  <a:pt x="443" y="769"/>
                </a:cubicBezTo>
                <a:cubicBezTo>
                  <a:pt x="377" y="805"/>
                  <a:pt x="384" y="917"/>
                  <a:pt x="448" y="936"/>
                </a:cubicBezTo>
                <a:cubicBezTo>
                  <a:pt x="410" y="950"/>
                  <a:pt x="379" y="1024"/>
                  <a:pt x="430" y="1085"/>
                </a:cubicBezTo>
                <a:cubicBezTo>
                  <a:pt x="180" y="1095"/>
                  <a:pt x="143" y="1002"/>
                  <a:pt x="71" y="949"/>
                </a:cubicBezTo>
                <a:cubicBezTo>
                  <a:pt x="0" y="897"/>
                  <a:pt x="0" y="547"/>
                  <a:pt x="71" y="528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19"/>
          <p:cNvSpPr/>
          <p:nvPr/>
        </p:nvSpPr>
        <p:spPr bwMode="auto">
          <a:xfrm>
            <a:off x="2836482" y="4844208"/>
            <a:ext cx="1756420" cy="569245"/>
          </a:xfrm>
          <a:custGeom>
            <a:avLst/>
            <a:gdLst>
              <a:gd name="T0" fmla="*/ 84 w 396"/>
              <a:gd name="T1" fmla="*/ 0 h 128"/>
              <a:gd name="T2" fmla="*/ 312 w 396"/>
              <a:gd name="T3" fmla="*/ 0 h 128"/>
              <a:gd name="T4" fmla="*/ 312 w 396"/>
              <a:gd name="T5" fmla="*/ 128 h 128"/>
              <a:gd name="T6" fmla="*/ 84 w 396"/>
              <a:gd name="T7" fmla="*/ 128 h 128"/>
              <a:gd name="T8" fmla="*/ 84 w 396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128">
                <a:moveTo>
                  <a:pt x="84" y="0"/>
                </a:moveTo>
                <a:cubicBezTo>
                  <a:pt x="312" y="0"/>
                  <a:pt x="312" y="0"/>
                  <a:pt x="312" y="0"/>
                </a:cubicBezTo>
                <a:cubicBezTo>
                  <a:pt x="396" y="0"/>
                  <a:pt x="396" y="128"/>
                  <a:pt x="312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20"/>
          <p:cNvSpPr/>
          <p:nvPr/>
        </p:nvSpPr>
        <p:spPr bwMode="auto">
          <a:xfrm>
            <a:off x="2845844" y="5553892"/>
            <a:ext cx="1432476" cy="569245"/>
          </a:xfrm>
          <a:custGeom>
            <a:avLst/>
            <a:gdLst>
              <a:gd name="T0" fmla="*/ 85 w 323"/>
              <a:gd name="T1" fmla="*/ 0 h 128"/>
              <a:gd name="T2" fmla="*/ 238 w 323"/>
              <a:gd name="T3" fmla="*/ 0 h 128"/>
              <a:gd name="T4" fmla="*/ 238 w 323"/>
              <a:gd name="T5" fmla="*/ 128 h 128"/>
              <a:gd name="T6" fmla="*/ 85 w 323"/>
              <a:gd name="T7" fmla="*/ 128 h 128"/>
              <a:gd name="T8" fmla="*/ 85 w 323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128">
                <a:moveTo>
                  <a:pt x="85" y="0"/>
                </a:moveTo>
                <a:cubicBezTo>
                  <a:pt x="238" y="0"/>
                  <a:pt x="238" y="0"/>
                  <a:pt x="238" y="0"/>
                </a:cubicBezTo>
                <a:cubicBezTo>
                  <a:pt x="323" y="0"/>
                  <a:pt x="323" y="128"/>
                  <a:pt x="238" y="128"/>
                </a:cubicBezTo>
                <a:cubicBezTo>
                  <a:pt x="85" y="128"/>
                  <a:pt x="85" y="128"/>
                  <a:pt x="85" y="128"/>
                </a:cubicBezTo>
                <a:cubicBezTo>
                  <a:pt x="0" y="128"/>
                  <a:pt x="0" y="0"/>
                  <a:pt x="85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21"/>
          <p:cNvSpPr/>
          <p:nvPr/>
        </p:nvSpPr>
        <p:spPr bwMode="auto">
          <a:xfrm>
            <a:off x="2907637" y="4130780"/>
            <a:ext cx="1924947" cy="567373"/>
          </a:xfrm>
          <a:custGeom>
            <a:avLst/>
            <a:gdLst>
              <a:gd name="T0" fmla="*/ 84 w 434"/>
              <a:gd name="T1" fmla="*/ 0 h 128"/>
              <a:gd name="T2" fmla="*/ 349 w 434"/>
              <a:gd name="T3" fmla="*/ 0 h 128"/>
              <a:gd name="T4" fmla="*/ 349 w 434"/>
              <a:gd name="T5" fmla="*/ 128 h 128"/>
              <a:gd name="T6" fmla="*/ 84 w 434"/>
              <a:gd name="T7" fmla="*/ 128 h 128"/>
              <a:gd name="T8" fmla="*/ 84 w 434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8">
                <a:moveTo>
                  <a:pt x="8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434" y="0"/>
                  <a:pt x="434" y="128"/>
                  <a:pt x="349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5"/>
          <p:cNvSpPr/>
          <p:nvPr/>
        </p:nvSpPr>
        <p:spPr bwMode="auto">
          <a:xfrm>
            <a:off x="5165586" y="211680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9" name="Freeform 5"/>
          <p:cNvSpPr/>
          <p:nvPr/>
        </p:nvSpPr>
        <p:spPr bwMode="auto">
          <a:xfrm>
            <a:off x="5101618" y="3743378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0" name="Freeform 5"/>
          <p:cNvSpPr/>
          <p:nvPr/>
        </p:nvSpPr>
        <p:spPr bwMode="auto">
          <a:xfrm>
            <a:off x="8672837" y="209422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4" name="文本框 53"/>
          <p:cNvSpPr txBox="1"/>
          <p:nvPr/>
        </p:nvSpPr>
        <p:spPr>
          <a:xfrm>
            <a:off x="-189" y="396852"/>
            <a:ext cx="685827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1. Yêu cầu nghiệp vụ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65200" y="3738880"/>
            <a:ext cx="19170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FFFF"/>
                </a:solidFill>
                <a:latin typeface="Arial" panose="020B0604020202020204" pitchFamily="34" charset="0"/>
              </a:rPr>
              <a:t>Quản lý tồn kho </a:t>
            </a:r>
          </a:p>
        </p:txBody>
      </p:sp>
      <p:sp>
        <p:nvSpPr>
          <p:cNvPr id="3" name="Freeform 5"/>
          <p:cNvSpPr/>
          <p:nvPr/>
        </p:nvSpPr>
        <p:spPr bwMode="auto">
          <a:xfrm>
            <a:off x="8672858" y="5435018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 bwMode="auto">
          <a:xfrm>
            <a:off x="8673004" y="3978608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7" name="Freeform 64"/>
          <p:cNvSpPr>
            <a:spLocks noChangeArrowheads="1"/>
          </p:cNvSpPr>
          <p:nvPr/>
        </p:nvSpPr>
        <p:spPr bwMode="auto">
          <a:xfrm>
            <a:off x="4289544" y="3607915"/>
            <a:ext cx="500724" cy="488798"/>
          </a:xfrm>
          <a:custGeom>
            <a:avLst/>
            <a:gdLst>
              <a:gd name="T0" fmla="*/ 100013 w 444"/>
              <a:gd name="T1" fmla="*/ 0 h 435"/>
              <a:gd name="T2" fmla="*/ 127944 w 444"/>
              <a:gd name="T3" fmla="*/ 71821 h 435"/>
              <a:gd name="T4" fmla="*/ 199574 w 444"/>
              <a:gd name="T5" fmla="*/ 71821 h 435"/>
              <a:gd name="T6" fmla="*/ 139657 w 444"/>
              <a:gd name="T7" fmla="*/ 115362 h 435"/>
              <a:gd name="T8" fmla="*/ 159479 w 444"/>
              <a:gd name="T9" fmla="*/ 194813 h 435"/>
              <a:gd name="T10" fmla="*/ 100013 w 444"/>
              <a:gd name="T11" fmla="*/ 146783 h 435"/>
              <a:gd name="T12" fmla="*/ 39645 w 444"/>
              <a:gd name="T13" fmla="*/ 194813 h 435"/>
              <a:gd name="T14" fmla="*/ 59917 w 444"/>
              <a:gd name="T15" fmla="*/ 115362 h 435"/>
              <a:gd name="T16" fmla="*/ 0 w 444"/>
              <a:gd name="T17" fmla="*/ 71821 h 435"/>
              <a:gd name="T18" fmla="*/ 72081 w 444"/>
              <a:gd name="T19" fmla="*/ 71821 h 435"/>
              <a:gd name="T20" fmla="*/ 100013 w 444"/>
              <a:gd name="T21" fmla="*/ 0 h 43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44" h="435">
                <a:moveTo>
                  <a:pt x="222" y="0"/>
                </a:moveTo>
                <a:lnTo>
                  <a:pt x="284" y="160"/>
                </a:lnTo>
                <a:lnTo>
                  <a:pt x="443" y="160"/>
                </a:lnTo>
                <a:lnTo>
                  <a:pt x="310" y="257"/>
                </a:lnTo>
                <a:lnTo>
                  <a:pt x="354" y="434"/>
                </a:lnTo>
                <a:lnTo>
                  <a:pt x="222" y="327"/>
                </a:lnTo>
                <a:lnTo>
                  <a:pt x="88" y="434"/>
                </a:lnTo>
                <a:lnTo>
                  <a:pt x="133" y="257"/>
                </a:lnTo>
                <a:lnTo>
                  <a:pt x="0" y="160"/>
                </a:lnTo>
                <a:lnTo>
                  <a:pt x="160" y="160"/>
                </a:lnTo>
                <a:lnTo>
                  <a:pt x="222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5" name="Freeform 12"/>
          <p:cNvSpPr>
            <a:spLocks noChangeArrowheads="1"/>
          </p:cNvSpPr>
          <p:nvPr/>
        </p:nvSpPr>
        <p:spPr bwMode="auto">
          <a:xfrm>
            <a:off x="6740254" y="5055036"/>
            <a:ext cx="485805" cy="397152"/>
          </a:xfrm>
          <a:custGeom>
            <a:avLst/>
            <a:gdLst>
              <a:gd name="T0" fmla="*/ 148118 w 602"/>
              <a:gd name="T1" fmla="*/ 0 h 496"/>
              <a:gd name="T2" fmla="*/ 148118 w 602"/>
              <a:gd name="T3" fmla="*/ 0 h 496"/>
              <a:gd name="T4" fmla="*/ 183883 w 602"/>
              <a:gd name="T5" fmla="*/ 15414 h 496"/>
              <a:gd name="T6" fmla="*/ 206642 w 602"/>
              <a:gd name="T7" fmla="*/ 7886 h 496"/>
              <a:gd name="T8" fmla="*/ 212061 w 602"/>
              <a:gd name="T9" fmla="*/ 5377 h 496"/>
              <a:gd name="T10" fmla="*/ 196527 w 602"/>
              <a:gd name="T11" fmla="*/ 25451 h 496"/>
              <a:gd name="T12" fmla="*/ 191469 w 602"/>
              <a:gd name="T13" fmla="*/ 27960 h 496"/>
              <a:gd name="T14" fmla="*/ 191469 w 602"/>
              <a:gd name="T15" fmla="*/ 27960 h 496"/>
              <a:gd name="T16" fmla="*/ 217119 w 602"/>
              <a:gd name="T17" fmla="*/ 22942 h 496"/>
              <a:gd name="T18" fmla="*/ 217119 w 602"/>
              <a:gd name="T19" fmla="*/ 22942 h 496"/>
              <a:gd name="T20" fmla="*/ 201584 w 602"/>
              <a:gd name="T21" fmla="*/ 37998 h 496"/>
              <a:gd name="T22" fmla="*/ 196527 w 602"/>
              <a:gd name="T23" fmla="*/ 45884 h 496"/>
              <a:gd name="T24" fmla="*/ 193998 w 602"/>
              <a:gd name="T25" fmla="*/ 73486 h 496"/>
              <a:gd name="T26" fmla="*/ 107295 w 602"/>
              <a:gd name="T27" fmla="*/ 172423 h 496"/>
              <a:gd name="T28" fmla="*/ 43351 w 602"/>
              <a:gd name="T29" fmla="*/ 174932 h 496"/>
              <a:gd name="T30" fmla="*/ 15173 w 602"/>
              <a:gd name="T31" fmla="*/ 164895 h 496"/>
              <a:gd name="T32" fmla="*/ 5058 w 602"/>
              <a:gd name="T33" fmla="*/ 159877 h 496"/>
              <a:gd name="T34" fmla="*/ 0 w 602"/>
              <a:gd name="T35" fmla="*/ 157367 h 496"/>
              <a:gd name="T36" fmla="*/ 15173 w 602"/>
              <a:gd name="T37" fmla="*/ 157367 h 496"/>
              <a:gd name="T38" fmla="*/ 28178 w 602"/>
              <a:gd name="T39" fmla="*/ 154858 h 496"/>
              <a:gd name="T40" fmla="*/ 53467 w 602"/>
              <a:gd name="T41" fmla="*/ 146972 h 496"/>
              <a:gd name="T42" fmla="*/ 66472 w 602"/>
              <a:gd name="T43" fmla="*/ 136935 h 496"/>
              <a:gd name="T44" fmla="*/ 53467 w 602"/>
              <a:gd name="T45" fmla="*/ 136935 h 496"/>
              <a:gd name="T46" fmla="*/ 25650 w 602"/>
              <a:gd name="T47" fmla="*/ 106465 h 496"/>
              <a:gd name="T48" fmla="*/ 43351 w 602"/>
              <a:gd name="T49" fmla="*/ 106465 h 496"/>
              <a:gd name="T50" fmla="*/ 30707 w 602"/>
              <a:gd name="T51" fmla="*/ 101446 h 496"/>
              <a:gd name="T52" fmla="*/ 7587 w 602"/>
              <a:gd name="T53" fmla="*/ 63449 h 496"/>
              <a:gd name="T54" fmla="*/ 12644 w 602"/>
              <a:gd name="T55" fmla="*/ 65958 h 496"/>
              <a:gd name="T56" fmla="*/ 23121 w 602"/>
              <a:gd name="T57" fmla="*/ 68467 h 496"/>
              <a:gd name="T58" fmla="*/ 28178 w 602"/>
              <a:gd name="T59" fmla="*/ 68467 h 496"/>
              <a:gd name="T60" fmla="*/ 28178 w 602"/>
              <a:gd name="T61" fmla="*/ 68467 h 496"/>
              <a:gd name="T62" fmla="*/ 20592 w 602"/>
              <a:gd name="T63" fmla="*/ 60940 h 496"/>
              <a:gd name="T64" fmla="*/ 10115 w 602"/>
              <a:gd name="T65" fmla="*/ 20433 h 496"/>
              <a:gd name="T66" fmla="*/ 15173 w 602"/>
              <a:gd name="T67" fmla="*/ 10396 h 496"/>
              <a:gd name="T68" fmla="*/ 15173 w 602"/>
              <a:gd name="T69" fmla="*/ 10396 h 496"/>
              <a:gd name="T70" fmla="*/ 20592 w 602"/>
              <a:gd name="T71" fmla="*/ 12905 h 496"/>
              <a:gd name="T72" fmla="*/ 33236 w 602"/>
              <a:gd name="T73" fmla="*/ 25451 h 496"/>
              <a:gd name="T74" fmla="*/ 86703 w 602"/>
              <a:gd name="T75" fmla="*/ 53412 h 496"/>
              <a:gd name="T76" fmla="*/ 107295 w 602"/>
              <a:gd name="T77" fmla="*/ 55921 h 496"/>
              <a:gd name="T78" fmla="*/ 107295 w 602"/>
              <a:gd name="T79" fmla="*/ 35488 h 496"/>
              <a:gd name="T80" fmla="*/ 132945 w 602"/>
              <a:gd name="T81" fmla="*/ 5377 h 496"/>
              <a:gd name="T82" fmla="*/ 143060 w 602"/>
              <a:gd name="T83" fmla="*/ 2868 h 496"/>
              <a:gd name="T84" fmla="*/ 148118 w 602"/>
              <a:gd name="T85" fmla="*/ 0 h 49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496">
                <a:moveTo>
                  <a:pt x="410" y="0"/>
                </a:moveTo>
                <a:lnTo>
                  <a:pt x="410" y="0"/>
                </a:lnTo>
                <a:cubicBezTo>
                  <a:pt x="459" y="0"/>
                  <a:pt x="481" y="22"/>
                  <a:pt x="509" y="43"/>
                </a:cubicBezTo>
                <a:cubicBezTo>
                  <a:pt x="530" y="43"/>
                  <a:pt x="558" y="29"/>
                  <a:pt x="572" y="22"/>
                </a:cubicBezTo>
                <a:cubicBezTo>
                  <a:pt x="580" y="15"/>
                  <a:pt x="580" y="15"/>
                  <a:pt x="587" y="15"/>
                </a:cubicBezTo>
                <a:cubicBezTo>
                  <a:pt x="580" y="36"/>
                  <a:pt x="565" y="57"/>
                  <a:pt x="544" y="71"/>
                </a:cubicBezTo>
                <a:cubicBezTo>
                  <a:pt x="544" y="71"/>
                  <a:pt x="537" y="78"/>
                  <a:pt x="530" y="78"/>
                </a:cubicBezTo>
                <a:cubicBezTo>
                  <a:pt x="558" y="78"/>
                  <a:pt x="580" y="64"/>
                  <a:pt x="601" y="64"/>
                </a:cubicBezTo>
                <a:cubicBezTo>
                  <a:pt x="594" y="78"/>
                  <a:pt x="580" y="99"/>
                  <a:pt x="558" y="106"/>
                </a:cubicBezTo>
                <a:cubicBezTo>
                  <a:pt x="551" y="113"/>
                  <a:pt x="551" y="121"/>
                  <a:pt x="544" y="128"/>
                </a:cubicBezTo>
                <a:cubicBezTo>
                  <a:pt x="544" y="156"/>
                  <a:pt x="544" y="177"/>
                  <a:pt x="537" y="205"/>
                </a:cubicBezTo>
                <a:cubicBezTo>
                  <a:pt x="502" y="340"/>
                  <a:pt x="424" y="439"/>
                  <a:pt x="297" y="481"/>
                </a:cubicBezTo>
                <a:cubicBezTo>
                  <a:pt x="247" y="495"/>
                  <a:pt x="170" y="495"/>
                  <a:pt x="120" y="488"/>
                </a:cubicBezTo>
                <a:cubicBezTo>
                  <a:pt x="92" y="481"/>
                  <a:pt x="71" y="474"/>
                  <a:pt x="42" y="460"/>
                </a:cubicBezTo>
                <a:cubicBezTo>
                  <a:pt x="35" y="453"/>
                  <a:pt x="21" y="453"/>
                  <a:pt x="14" y="446"/>
                </a:cubicBezTo>
                <a:cubicBezTo>
                  <a:pt x="7" y="439"/>
                  <a:pt x="7" y="439"/>
                  <a:pt x="0" y="439"/>
                </a:cubicBezTo>
                <a:cubicBezTo>
                  <a:pt x="14" y="439"/>
                  <a:pt x="28" y="439"/>
                  <a:pt x="42" y="439"/>
                </a:cubicBezTo>
                <a:cubicBezTo>
                  <a:pt x="50" y="439"/>
                  <a:pt x="64" y="439"/>
                  <a:pt x="78" y="432"/>
                </a:cubicBezTo>
                <a:cubicBezTo>
                  <a:pt x="106" y="424"/>
                  <a:pt x="127" y="417"/>
                  <a:pt x="148" y="410"/>
                </a:cubicBezTo>
                <a:cubicBezTo>
                  <a:pt x="163" y="403"/>
                  <a:pt x="177" y="396"/>
                  <a:pt x="184" y="382"/>
                </a:cubicBezTo>
                <a:cubicBezTo>
                  <a:pt x="170" y="382"/>
                  <a:pt x="156" y="382"/>
                  <a:pt x="148" y="382"/>
                </a:cubicBezTo>
                <a:cubicBezTo>
                  <a:pt x="106" y="368"/>
                  <a:pt x="85" y="340"/>
                  <a:pt x="71" y="297"/>
                </a:cubicBezTo>
                <a:cubicBezTo>
                  <a:pt x="78" y="304"/>
                  <a:pt x="113" y="304"/>
                  <a:pt x="120" y="297"/>
                </a:cubicBezTo>
                <a:cubicBezTo>
                  <a:pt x="106" y="297"/>
                  <a:pt x="92" y="290"/>
                  <a:pt x="85" y="283"/>
                </a:cubicBezTo>
                <a:cubicBezTo>
                  <a:pt x="50" y="262"/>
                  <a:pt x="21" y="227"/>
                  <a:pt x="21" y="177"/>
                </a:cubicBezTo>
                <a:cubicBezTo>
                  <a:pt x="28" y="177"/>
                  <a:pt x="35" y="177"/>
                  <a:pt x="35" y="184"/>
                </a:cubicBezTo>
                <a:cubicBezTo>
                  <a:pt x="42" y="184"/>
                  <a:pt x="50" y="184"/>
                  <a:pt x="64" y="191"/>
                </a:cubicBezTo>
                <a:lnTo>
                  <a:pt x="78" y="191"/>
                </a:lnTo>
                <a:cubicBezTo>
                  <a:pt x="71" y="184"/>
                  <a:pt x="64" y="177"/>
                  <a:pt x="57" y="170"/>
                </a:cubicBezTo>
                <a:cubicBezTo>
                  <a:pt x="35" y="142"/>
                  <a:pt x="14" y="106"/>
                  <a:pt x="28" y="57"/>
                </a:cubicBezTo>
                <a:cubicBezTo>
                  <a:pt x="28" y="43"/>
                  <a:pt x="35" y="36"/>
                  <a:pt x="42" y="29"/>
                </a:cubicBezTo>
                <a:cubicBezTo>
                  <a:pt x="42" y="29"/>
                  <a:pt x="50" y="36"/>
                  <a:pt x="57" y="36"/>
                </a:cubicBezTo>
                <a:cubicBezTo>
                  <a:pt x="64" y="50"/>
                  <a:pt x="78" y="64"/>
                  <a:pt x="92" y="71"/>
                </a:cubicBezTo>
                <a:cubicBezTo>
                  <a:pt x="134" y="106"/>
                  <a:pt x="177" y="128"/>
                  <a:pt x="240" y="149"/>
                </a:cubicBezTo>
                <a:cubicBezTo>
                  <a:pt x="261" y="149"/>
                  <a:pt x="276" y="156"/>
                  <a:pt x="297" y="156"/>
                </a:cubicBezTo>
                <a:cubicBezTo>
                  <a:pt x="290" y="135"/>
                  <a:pt x="290" y="113"/>
                  <a:pt x="297" y="99"/>
                </a:cubicBezTo>
                <a:cubicBezTo>
                  <a:pt x="311" y="57"/>
                  <a:pt x="332" y="29"/>
                  <a:pt x="368" y="15"/>
                </a:cubicBezTo>
                <a:cubicBezTo>
                  <a:pt x="375" y="8"/>
                  <a:pt x="389" y="8"/>
                  <a:pt x="396" y="8"/>
                </a:cubicBezTo>
                <a:cubicBezTo>
                  <a:pt x="403" y="8"/>
                  <a:pt x="403" y="0"/>
                  <a:pt x="410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5054873" y="5005353"/>
            <a:ext cx="466690" cy="446835"/>
          </a:xfrm>
          <a:custGeom>
            <a:avLst/>
            <a:gdLst>
              <a:gd name="T0" fmla="*/ 191410 w 497"/>
              <a:gd name="T1" fmla="*/ 71438 h 480"/>
              <a:gd name="T2" fmla="*/ 191410 w 497"/>
              <a:gd name="T3" fmla="*/ 71438 h 480"/>
              <a:gd name="T4" fmla="*/ 167540 w 497"/>
              <a:gd name="T5" fmla="*/ 8037 h 480"/>
              <a:gd name="T6" fmla="*/ 155830 w 497"/>
              <a:gd name="T7" fmla="*/ 4018 h 480"/>
              <a:gd name="T8" fmla="*/ 4053 w 497"/>
              <a:gd name="T9" fmla="*/ 59829 h 480"/>
              <a:gd name="T10" fmla="*/ 0 w 497"/>
              <a:gd name="T11" fmla="*/ 71438 h 480"/>
              <a:gd name="T12" fmla="*/ 23870 w 497"/>
              <a:gd name="T13" fmla="*/ 134839 h 480"/>
              <a:gd name="T14" fmla="*/ 23870 w 497"/>
              <a:gd name="T15" fmla="*/ 99120 h 480"/>
              <a:gd name="T16" fmla="*/ 51793 w 497"/>
              <a:gd name="T17" fmla="*/ 71438 h 480"/>
              <a:gd name="T18" fmla="*/ 91426 w 497"/>
              <a:gd name="T19" fmla="*/ 71438 h 480"/>
              <a:gd name="T20" fmla="*/ 139166 w 497"/>
              <a:gd name="T21" fmla="*/ 39737 h 480"/>
              <a:gd name="T22" fmla="*/ 167540 w 497"/>
              <a:gd name="T23" fmla="*/ 71438 h 480"/>
              <a:gd name="T24" fmla="*/ 191410 w 497"/>
              <a:gd name="T25" fmla="*/ 71438 h 480"/>
              <a:gd name="T26" fmla="*/ 215280 w 497"/>
              <a:gd name="T27" fmla="*/ 91083 h 480"/>
              <a:gd name="T28" fmla="*/ 215280 w 497"/>
              <a:gd name="T29" fmla="*/ 91083 h 480"/>
              <a:gd name="T30" fmla="*/ 51793 w 497"/>
              <a:gd name="T31" fmla="*/ 91083 h 480"/>
              <a:gd name="T32" fmla="*/ 43686 w 497"/>
              <a:gd name="T33" fmla="*/ 99120 h 480"/>
              <a:gd name="T34" fmla="*/ 43686 w 497"/>
              <a:gd name="T35" fmla="*/ 206276 h 480"/>
              <a:gd name="T36" fmla="*/ 51793 w 497"/>
              <a:gd name="T37" fmla="*/ 213867 h 480"/>
              <a:gd name="T38" fmla="*/ 215280 w 497"/>
              <a:gd name="T39" fmla="*/ 213867 h 480"/>
              <a:gd name="T40" fmla="*/ 223387 w 497"/>
              <a:gd name="T41" fmla="*/ 206276 h 480"/>
              <a:gd name="T42" fmla="*/ 223387 w 497"/>
              <a:gd name="T43" fmla="*/ 99120 h 480"/>
              <a:gd name="T44" fmla="*/ 215280 w 497"/>
              <a:gd name="T45" fmla="*/ 91083 h 480"/>
              <a:gd name="T46" fmla="*/ 203570 w 497"/>
              <a:gd name="T47" fmla="*/ 190203 h 480"/>
              <a:gd name="T48" fmla="*/ 203570 w 497"/>
              <a:gd name="T49" fmla="*/ 190203 h 480"/>
              <a:gd name="T50" fmla="*/ 67556 w 497"/>
              <a:gd name="T51" fmla="*/ 190203 h 480"/>
              <a:gd name="T52" fmla="*/ 67556 w 497"/>
              <a:gd name="T53" fmla="*/ 174576 h 480"/>
              <a:gd name="T54" fmla="*/ 87823 w 497"/>
              <a:gd name="T55" fmla="*/ 122783 h 480"/>
              <a:gd name="T56" fmla="*/ 119350 w 497"/>
              <a:gd name="T57" fmla="*/ 162521 h 480"/>
              <a:gd name="T58" fmla="*/ 147723 w 497"/>
              <a:gd name="T59" fmla="*/ 134839 h 480"/>
              <a:gd name="T60" fmla="*/ 187357 w 497"/>
              <a:gd name="T61" fmla="*/ 118765 h 480"/>
              <a:gd name="T62" fmla="*/ 203570 w 497"/>
              <a:gd name="T63" fmla="*/ 154930 h 480"/>
              <a:gd name="T64" fmla="*/ 203570 w 497"/>
              <a:gd name="T65" fmla="*/ 190203 h 4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9" name="文本框 58"/>
          <p:cNvSpPr txBox="1"/>
          <p:nvPr/>
        </p:nvSpPr>
        <p:spPr>
          <a:xfrm>
            <a:off x="9603740" y="4014470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thêm vào những mặt hàng, những vật tư tồn kho. 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603740" y="2293620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xóa những vật tư, mặt hàng nào không còn tồn kho nữa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603740" y="5413375"/>
            <a:ext cx="19685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thống kê tình hình tồn kho của các mặt hàng, các vật tư theo định kỳ, theo năm tháng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5727338" y="2139819"/>
            <a:ext cx="2299080" cy="1076325"/>
            <a:chOff x="1626835" y="2349127"/>
            <a:chExt cx="2492110" cy="1166693"/>
          </a:xfrm>
        </p:grpSpPr>
        <p:sp>
          <p:nvSpPr>
            <p:cNvPr id="71" name="文本框 70"/>
            <p:cNvSpPr txBox="1"/>
            <p:nvPr/>
          </p:nvSpPr>
          <p:spPr>
            <a:xfrm>
              <a:off x="1806001" y="2349127"/>
              <a:ext cx="2133781" cy="11666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 lưu trữ danh sách các mặt hàng, các vật tư còn tồn kho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626835" y="2687681"/>
              <a:ext cx="2492110" cy="2884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sp>
        <p:nvSpPr>
          <p:cNvPr id="17" name="文本框 58"/>
          <p:cNvSpPr txBox="1"/>
          <p:nvPr/>
        </p:nvSpPr>
        <p:spPr>
          <a:xfrm>
            <a:off x="5998845" y="561530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Tra cứu, thống kê các đơn nhập, xuất hàng</a:t>
            </a:r>
          </a:p>
        </p:txBody>
      </p:sp>
      <p:sp>
        <p:nvSpPr>
          <p:cNvPr id="20" name="Freeform 5"/>
          <p:cNvSpPr/>
          <p:nvPr/>
        </p:nvSpPr>
        <p:spPr bwMode="auto">
          <a:xfrm>
            <a:off x="5165753" y="555376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8" name="文本框 67"/>
          <p:cNvSpPr txBox="1"/>
          <p:nvPr/>
        </p:nvSpPr>
        <p:spPr>
          <a:xfrm>
            <a:off x="6068695" y="392874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cập nhật số lượng tồn kho của các vật tư.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385"/>
            <a:ext cx="12192000" cy="15608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4"/>
          <p:cNvSpPr/>
          <p:nvPr/>
        </p:nvSpPr>
        <p:spPr>
          <a:xfrm>
            <a:off x="6069243" y="3007383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5"/>
          <p:cNvSpPr/>
          <p:nvPr/>
        </p:nvSpPr>
        <p:spPr>
          <a:xfrm>
            <a:off x="6122757" y="3060897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5F6975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F6975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13"/>
          <p:cNvSpPr/>
          <p:nvPr/>
        </p:nvSpPr>
        <p:spPr>
          <a:xfrm flipH="1">
            <a:off x="2938642" y="2090150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14"/>
          <p:cNvSpPr/>
          <p:nvPr/>
        </p:nvSpPr>
        <p:spPr>
          <a:xfrm flipH="1">
            <a:off x="5409230" y="2143664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77A1B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7A1B0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7"/>
          <p:cNvSpPr/>
          <p:nvPr/>
        </p:nvSpPr>
        <p:spPr>
          <a:xfrm>
            <a:off x="6069243" y="4691657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8"/>
          <p:cNvSpPr/>
          <p:nvPr/>
        </p:nvSpPr>
        <p:spPr>
          <a:xfrm>
            <a:off x="6131647" y="4758506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5F6975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F6975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reeform 10"/>
          <p:cNvSpPr/>
          <p:nvPr/>
        </p:nvSpPr>
        <p:spPr>
          <a:xfrm flipH="1">
            <a:off x="2938642" y="3809704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11"/>
          <p:cNvSpPr/>
          <p:nvPr/>
        </p:nvSpPr>
        <p:spPr>
          <a:xfrm flipH="1">
            <a:off x="5409230" y="3863218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77A1B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7A1B0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95335" y="2157346"/>
            <a:ext cx="196850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latin typeface="Arial" panose="020B0604020202020204" pitchFamily="34" charset="0"/>
              </a:rPr>
              <a:t>Lập phiếu nhập vật tư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995335" y="3876900"/>
            <a:ext cx="196850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</a:rPr>
              <a:t>Quyền quản lý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178427" y="3073604"/>
            <a:ext cx="196850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</a:rPr>
              <a:t>Lập phiếu xuất vật tư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-313543" y="396852"/>
            <a:ext cx="724751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2. Yêu cầu hệ thống 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文本框 64"/>
          <p:cNvSpPr txBox="1"/>
          <p:nvPr/>
        </p:nvSpPr>
        <p:spPr>
          <a:xfrm>
            <a:off x="7305427" y="4765838"/>
            <a:ext cx="196850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</a:rPr>
              <a:t>Người sử dụng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6"/>
          <p:cNvSpPr/>
          <p:nvPr/>
        </p:nvSpPr>
        <p:spPr>
          <a:xfrm flipH="1">
            <a:off x="1159026" y="2151593"/>
            <a:ext cx="2242853" cy="1467953"/>
          </a:xfrm>
          <a:custGeom>
            <a:avLst/>
            <a:gdLst>
              <a:gd name="connsiteX0" fmla="*/ 0 w 1719046"/>
              <a:gd name="connsiteY0" fmla="*/ 0 h 978748"/>
              <a:gd name="connsiteX1" fmla="*/ 1719046 w 1719046"/>
              <a:gd name="connsiteY1" fmla="*/ 0 h 978748"/>
              <a:gd name="connsiteX2" fmla="*/ 1719046 w 1719046"/>
              <a:gd name="connsiteY2" fmla="*/ 978748 h 978748"/>
              <a:gd name="connsiteX3" fmla="*/ 0 w 1719046"/>
              <a:gd name="connsiteY3" fmla="*/ 978748 h 978748"/>
              <a:gd name="connsiteX4" fmla="*/ 0 w 1719046"/>
              <a:gd name="connsiteY4" fmla="*/ 0 h 978748"/>
              <a:gd name="connsiteX0-1" fmla="*/ 0 w 1719046"/>
              <a:gd name="connsiteY0-2" fmla="*/ 0 h 978748"/>
              <a:gd name="connsiteX1-3" fmla="*/ 1719046 w 1719046"/>
              <a:gd name="connsiteY1-4" fmla="*/ 0 h 978748"/>
              <a:gd name="connsiteX2-5" fmla="*/ 1715871 w 1719046"/>
              <a:gd name="connsiteY2-6" fmla="*/ 331048 h 978748"/>
              <a:gd name="connsiteX3-7" fmla="*/ 0 w 1719046"/>
              <a:gd name="connsiteY3-8" fmla="*/ 978748 h 978748"/>
              <a:gd name="connsiteX4-9" fmla="*/ 0 w 1719046"/>
              <a:gd name="connsiteY4-10" fmla="*/ 0 h 978748"/>
              <a:gd name="connsiteX0-11" fmla="*/ 0 w 1716176"/>
              <a:gd name="connsiteY0-12" fmla="*/ 82550 h 1061298"/>
              <a:gd name="connsiteX1-13" fmla="*/ 1715871 w 1716176"/>
              <a:gd name="connsiteY1-14" fmla="*/ 0 h 1061298"/>
              <a:gd name="connsiteX2-15" fmla="*/ 1715871 w 1716176"/>
              <a:gd name="connsiteY2-16" fmla="*/ 413598 h 1061298"/>
              <a:gd name="connsiteX3-17" fmla="*/ 0 w 1716176"/>
              <a:gd name="connsiteY3-18" fmla="*/ 1061298 h 1061298"/>
              <a:gd name="connsiteX4-19" fmla="*/ 0 w 1716176"/>
              <a:gd name="connsiteY4-20" fmla="*/ 82550 h 1061298"/>
              <a:gd name="connsiteX0-21" fmla="*/ 0 w 1716176"/>
              <a:gd name="connsiteY0-22" fmla="*/ 82550 h 1061298"/>
              <a:gd name="connsiteX1-23" fmla="*/ 1715871 w 1716176"/>
              <a:gd name="connsiteY1-24" fmla="*/ 0 h 1061298"/>
              <a:gd name="connsiteX2-25" fmla="*/ 1715871 w 1716176"/>
              <a:gd name="connsiteY2-26" fmla="*/ 321523 h 1061298"/>
              <a:gd name="connsiteX3-27" fmla="*/ 0 w 1716176"/>
              <a:gd name="connsiteY3-28" fmla="*/ 1061298 h 1061298"/>
              <a:gd name="connsiteX4-29" fmla="*/ 0 w 1716176"/>
              <a:gd name="connsiteY4-30" fmla="*/ 82550 h 1061298"/>
              <a:gd name="connsiteX0-31" fmla="*/ 0 w 1716176"/>
              <a:gd name="connsiteY0-32" fmla="*/ 606425 h 1061298"/>
              <a:gd name="connsiteX1-33" fmla="*/ 1715871 w 1716176"/>
              <a:gd name="connsiteY1-34" fmla="*/ 0 h 1061298"/>
              <a:gd name="connsiteX2-35" fmla="*/ 1715871 w 1716176"/>
              <a:gd name="connsiteY2-36" fmla="*/ 321523 h 1061298"/>
              <a:gd name="connsiteX3-37" fmla="*/ 0 w 1716176"/>
              <a:gd name="connsiteY3-38" fmla="*/ 1061298 h 1061298"/>
              <a:gd name="connsiteX4-39" fmla="*/ 0 w 1716176"/>
              <a:gd name="connsiteY4-40" fmla="*/ 606425 h 1061298"/>
              <a:gd name="connsiteX0-41" fmla="*/ 0 w 1716176"/>
              <a:gd name="connsiteY0-42" fmla="*/ 584200 h 1061298"/>
              <a:gd name="connsiteX1-43" fmla="*/ 1715871 w 1716176"/>
              <a:gd name="connsiteY1-44" fmla="*/ 0 h 1061298"/>
              <a:gd name="connsiteX2-45" fmla="*/ 1715871 w 1716176"/>
              <a:gd name="connsiteY2-46" fmla="*/ 321523 h 1061298"/>
              <a:gd name="connsiteX3-47" fmla="*/ 0 w 1716176"/>
              <a:gd name="connsiteY3-48" fmla="*/ 1061298 h 1061298"/>
              <a:gd name="connsiteX4-49" fmla="*/ 0 w 1716176"/>
              <a:gd name="connsiteY4-50" fmla="*/ 584200 h 1061298"/>
              <a:gd name="connsiteX0-51" fmla="*/ 0 w 1719046"/>
              <a:gd name="connsiteY0-52" fmla="*/ 692150 h 1169248"/>
              <a:gd name="connsiteX1-53" fmla="*/ 1719046 w 1719046"/>
              <a:gd name="connsiteY1-54" fmla="*/ 0 h 1169248"/>
              <a:gd name="connsiteX2-55" fmla="*/ 1715871 w 1719046"/>
              <a:gd name="connsiteY2-56" fmla="*/ 429473 h 1169248"/>
              <a:gd name="connsiteX3-57" fmla="*/ 0 w 1719046"/>
              <a:gd name="connsiteY3-58" fmla="*/ 1169248 h 1169248"/>
              <a:gd name="connsiteX4-59" fmla="*/ 0 w 1719046"/>
              <a:gd name="connsiteY4-60" fmla="*/ 692150 h 1169248"/>
              <a:gd name="connsiteX0-61" fmla="*/ 0 w 1719046"/>
              <a:gd name="connsiteY0-62" fmla="*/ 692150 h 877148"/>
              <a:gd name="connsiteX1-63" fmla="*/ 1719046 w 1719046"/>
              <a:gd name="connsiteY1-64" fmla="*/ 0 h 877148"/>
              <a:gd name="connsiteX2-65" fmla="*/ 1715871 w 1719046"/>
              <a:gd name="connsiteY2-66" fmla="*/ 429473 h 877148"/>
              <a:gd name="connsiteX3-67" fmla="*/ 0 w 1719046"/>
              <a:gd name="connsiteY3-68" fmla="*/ 877148 h 877148"/>
              <a:gd name="connsiteX4-69" fmla="*/ 0 w 1719046"/>
              <a:gd name="connsiteY4-70" fmla="*/ 692150 h 877148"/>
              <a:gd name="connsiteX0-71" fmla="*/ 0 w 1716176"/>
              <a:gd name="connsiteY0-72" fmla="*/ 708025 h 893023"/>
              <a:gd name="connsiteX1-73" fmla="*/ 1715871 w 1716176"/>
              <a:gd name="connsiteY1-74" fmla="*/ 0 h 893023"/>
              <a:gd name="connsiteX2-75" fmla="*/ 1715871 w 1716176"/>
              <a:gd name="connsiteY2-76" fmla="*/ 445348 h 893023"/>
              <a:gd name="connsiteX3-77" fmla="*/ 0 w 1716176"/>
              <a:gd name="connsiteY3-78" fmla="*/ 893023 h 893023"/>
              <a:gd name="connsiteX4-79" fmla="*/ 0 w 1716176"/>
              <a:gd name="connsiteY4-80" fmla="*/ 708025 h 893023"/>
              <a:gd name="connsiteX0-81" fmla="*/ 0 w 1716176"/>
              <a:gd name="connsiteY0-82" fmla="*/ 708025 h 1178773"/>
              <a:gd name="connsiteX1-83" fmla="*/ 1715871 w 1716176"/>
              <a:gd name="connsiteY1-84" fmla="*/ 0 h 1178773"/>
              <a:gd name="connsiteX2-85" fmla="*/ 1715871 w 1716176"/>
              <a:gd name="connsiteY2-86" fmla="*/ 445348 h 1178773"/>
              <a:gd name="connsiteX3-87" fmla="*/ 0 w 1716176"/>
              <a:gd name="connsiteY3-88" fmla="*/ 1178773 h 1178773"/>
              <a:gd name="connsiteX4-89" fmla="*/ 0 w 1716176"/>
              <a:gd name="connsiteY4-90" fmla="*/ 708025 h 1178773"/>
              <a:gd name="connsiteX0-91" fmla="*/ 0 w 1716176"/>
              <a:gd name="connsiteY0-92" fmla="*/ 784225 h 1254973"/>
              <a:gd name="connsiteX1-93" fmla="*/ 1715871 w 1716176"/>
              <a:gd name="connsiteY1-94" fmla="*/ 0 h 1254973"/>
              <a:gd name="connsiteX2-95" fmla="*/ 1715871 w 1716176"/>
              <a:gd name="connsiteY2-96" fmla="*/ 521548 h 1254973"/>
              <a:gd name="connsiteX3-97" fmla="*/ 0 w 1716176"/>
              <a:gd name="connsiteY3-98" fmla="*/ 1254973 h 1254973"/>
              <a:gd name="connsiteX4-99" fmla="*/ 0 w 1716176"/>
              <a:gd name="connsiteY4-100" fmla="*/ 784225 h 1254973"/>
              <a:gd name="connsiteX0-101" fmla="*/ 0 w 1719059"/>
              <a:gd name="connsiteY0-102" fmla="*/ 882650 h 1353398"/>
              <a:gd name="connsiteX1-103" fmla="*/ 1719059 w 1719059"/>
              <a:gd name="connsiteY1-104" fmla="*/ 0 h 1353398"/>
              <a:gd name="connsiteX2-105" fmla="*/ 1715871 w 1719059"/>
              <a:gd name="connsiteY2-106" fmla="*/ 619973 h 1353398"/>
              <a:gd name="connsiteX3-107" fmla="*/ 0 w 1719059"/>
              <a:gd name="connsiteY3-108" fmla="*/ 1353398 h 1353398"/>
              <a:gd name="connsiteX4-109" fmla="*/ 0 w 1719059"/>
              <a:gd name="connsiteY4-110" fmla="*/ 882650 h 135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9059" h="1353398">
                <a:moveTo>
                  <a:pt x="0" y="882650"/>
                </a:moveTo>
                <a:lnTo>
                  <a:pt x="1719059" y="0"/>
                </a:lnTo>
                <a:cubicBezTo>
                  <a:pt x="1718001" y="110349"/>
                  <a:pt x="1716929" y="509624"/>
                  <a:pt x="1715871" y="619973"/>
                </a:cubicBezTo>
                <a:lnTo>
                  <a:pt x="0" y="1353398"/>
                </a:lnTo>
                <a:lnTo>
                  <a:pt x="0" y="882650"/>
                </a:lnTo>
                <a:close/>
              </a:path>
            </a:pathLst>
          </a:custGeom>
          <a:solidFill>
            <a:srgbClr val="77A1B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 Same Side Corner Rectangle 3"/>
          <p:cNvSpPr/>
          <p:nvPr/>
        </p:nvSpPr>
        <p:spPr>
          <a:xfrm flipH="1" flipV="1">
            <a:off x="1160994" y="3108513"/>
            <a:ext cx="2251980" cy="2623423"/>
          </a:xfrm>
          <a:prstGeom prst="round2SameRect">
            <a:avLst>
              <a:gd name="adj1" fmla="val 8393"/>
              <a:gd name="adj2" fmla="val 0"/>
            </a:avLst>
          </a:prstGeom>
          <a:solidFill>
            <a:schemeClr val="bg1">
              <a:lumMod val="8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12"/>
          <p:cNvSpPr/>
          <p:nvPr/>
        </p:nvSpPr>
        <p:spPr>
          <a:xfrm>
            <a:off x="1175768" y="2303258"/>
            <a:ext cx="637006" cy="584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/>
              </a:rPr>
              <a:t>1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/>
            </a:endParaRPr>
          </a:p>
        </p:txBody>
      </p:sp>
      <p:sp>
        <p:nvSpPr>
          <p:cNvPr id="27" name="Rectangle 6"/>
          <p:cNvSpPr/>
          <p:nvPr/>
        </p:nvSpPr>
        <p:spPr>
          <a:xfrm flipH="1">
            <a:off x="3699026" y="2151593"/>
            <a:ext cx="2242853" cy="1467953"/>
          </a:xfrm>
          <a:custGeom>
            <a:avLst/>
            <a:gdLst>
              <a:gd name="connsiteX0" fmla="*/ 0 w 1719046"/>
              <a:gd name="connsiteY0" fmla="*/ 0 h 978748"/>
              <a:gd name="connsiteX1" fmla="*/ 1719046 w 1719046"/>
              <a:gd name="connsiteY1" fmla="*/ 0 h 978748"/>
              <a:gd name="connsiteX2" fmla="*/ 1719046 w 1719046"/>
              <a:gd name="connsiteY2" fmla="*/ 978748 h 978748"/>
              <a:gd name="connsiteX3" fmla="*/ 0 w 1719046"/>
              <a:gd name="connsiteY3" fmla="*/ 978748 h 978748"/>
              <a:gd name="connsiteX4" fmla="*/ 0 w 1719046"/>
              <a:gd name="connsiteY4" fmla="*/ 0 h 978748"/>
              <a:gd name="connsiteX0-1" fmla="*/ 0 w 1719046"/>
              <a:gd name="connsiteY0-2" fmla="*/ 0 h 978748"/>
              <a:gd name="connsiteX1-3" fmla="*/ 1719046 w 1719046"/>
              <a:gd name="connsiteY1-4" fmla="*/ 0 h 978748"/>
              <a:gd name="connsiteX2-5" fmla="*/ 1715871 w 1719046"/>
              <a:gd name="connsiteY2-6" fmla="*/ 331048 h 978748"/>
              <a:gd name="connsiteX3-7" fmla="*/ 0 w 1719046"/>
              <a:gd name="connsiteY3-8" fmla="*/ 978748 h 978748"/>
              <a:gd name="connsiteX4-9" fmla="*/ 0 w 1719046"/>
              <a:gd name="connsiteY4-10" fmla="*/ 0 h 978748"/>
              <a:gd name="connsiteX0-11" fmla="*/ 0 w 1716176"/>
              <a:gd name="connsiteY0-12" fmla="*/ 82550 h 1061298"/>
              <a:gd name="connsiteX1-13" fmla="*/ 1715871 w 1716176"/>
              <a:gd name="connsiteY1-14" fmla="*/ 0 h 1061298"/>
              <a:gd name="connsiteX2-15" fmla="*/ 1715871 w 1716176"/>
              <a:gd name="connsiteY2-16" fmla="*/ 413598 h 1061298"/>
              <a:gd name="connsiteX3-17" fmla="*/ 0 w 1716176"/>
              <a:gd name="connsiteY3-18" fmla="*/ 1061298 h 1061298"/>
              <a:gd name="connsiteX4-19" fmla="*/ 0 w 1716176"/>
              <a:gd name="connsiteY4-20" fmla="*/ 82550 h 1061298"/>
              <a:gd name="connsiteX0-21" fmla="*/ 0 w 1716176"/>
              <a:gd name="connsiteY0-22" fmla="*/ 82550 h 1061298"/>
              <a:gd name="connsiteX1-23" fmla="*/ 1715871 w 1716176"/>
              <a:gd name="connsiteY1-24" fmla="*/ 0 h 1061298"/>
              <a:gd name="connsiteX2-25" fmla="*/ 1715871 w 1716176"/>
              <a:gd name="connsiteY2-26" fmla="*/ 321523 h 1061298"/>
              <a:gd name="connsiteX3-27" fmla="*/ 0 w 1716176"/>
              <a:gd name="connsiteY3-28" fmla="*/ 1061298 h 1061298"/>
              <a:gd name="connsiteX4-29" fmla="*/ 0 w 1716176"/>
              <a:gd name="connsiteY4-30" fmla="*/ 82550 h 1061298"/>
              <a:gd name="connsiteX0-31" fmla="*/ 0 w 1716176"/>
              <a:gd name="connsiteY0-32" fmla="*/ 606425 h 1061298"/>
              <a:gd name="connsiteX1-33" fmla="*/ 1715871 w 1716176"/>
              <a:gd name="connsiteY1-34" fmla="*/ 0 h 1061298"/>
              <a:gd name="connsiteX2-35" fmla="*/ 1715871 w 1716176"/>
              <a:gd name="connsiteY2-36" fmla="*/ 321523 h 1061298"/>
              <a:gd name="connsiteX3-37" fmla="*/ 0 w 1716176"/>
              <a:gd name="connsiteY3-38" fmla="*/ 1061298 h 1061298"/>
              <a:gd name="connsiteX4-39" fmla="*/ 0 w 1716176"/>
              <a:gd name="connsiteY4-40" fmla="*/ 606425 h 1061298"/>
              <a:gd name="connsiteX0-41" fmla="*/ 0 w 1716176"/>
              <a:gd name="connsiteY0-42" fmla="*/ 584200 h 1061298"/>
              <a:gd name="connsiteX1-43" fmla="*/ 1715871 w 1716176"/>
              <a:gd name="connsiteY1-44" fmla="*/ 0 h 1061298"/>
              <a:gd name="connsiteX2-45" fmla="*/ 1715871 w 1716176"/>
              <a:gd name="connsiteY2-46" fmla="*/ 321523 h 1061298"/>
              <a:gd name="connsiteX3-47" fmla="*/ 0 w 1716176"/>
              <a:gd name="connsiteY3-48" fmla="*/ 1061298 h 1061298"/>
              <a:gd name="connsiteX4-49" fmla="*/ 0 w 1716176"/>
              <a:gd name="connsiteY4-50" fmla="*/ 584200 h 1061298"/>
              <a:gd name="connsiteX0-51" fmla="*/ 0 w 1719046"/>
              <a:gd name="connsiteY0-52" fmla="*/ 692150 h 1169248"/>
              <a:gd name="connsiteX1-53" fmla="*/ 1719046 w 1719046"/>
              <a:gd name="connsiteY1-54" fmla="*/ 0 h 1169248"/>
              <a:gd name="connsiteX2-55" fmla="*/ 1715871 w 1719046"/>
              <a:gd name="connsiteY2-56" fmla="*/ 429473 h 1169248"/>
              <a:gd name="connsiteX3-57" fmla="*/ 0 w 1719046"/>
              <a:gd name="connsiteY3-58" fmla="*/ 1169248 h 1169248"/>
              <a:gd name="connsiteX4-59" fmla="*/ 0 w 1719046"/>
              <a:gd name="connsiteY4-60" fmla="*/ 692150 h 1169248"/>
              <a:gd name="connsiteX0-61" fmla="*/ 0 w 1719046"/>
              <a:gd name="connsiteY0-62" fmla="*/ 692150 h 877148"/>
              <a:gd name="connsiteX1-63" fmla="*/ 1719046 w 1719046"/>
              <a:gd name="connsiteY1-64" fmla="*/ 0 h 877148"/>
              <a:gd name="connsiteX2-65" fmla="*/ 1715871 w 1719046"/>
              <a:gd name="connsiteY2-66" fmla="*/ 429473 h 877148"/>
              <a:gd name="connsiteX3-67" fmla="*/ 0 w 1719046"/>
              <a:gd name="connsiteY3-68" fmla="*/ 877148 h 877148"/>
              <a:gd name="connsiteX4-69" fmla="*/ 0 w 1719046"/>
              <a:gd name="connsiteY4-70" fmla="*/ 692150 h 877148"/>
              <a:gd name="connsiteX0-71" fmla="*/ 0 w 1716176"/>
              <a:gd name="connsiteY0-72" fmla="*/ 708025 h 893023"/>
              <a:gd name="connsiteX1-73" fmla="*/ 1715871 w 1716176"/>
              <a:gd name="connsiteY1-74" fmla="*/ 0 h 893023"/>
              <a:gd name="connsiteX2-75" fmla="*/ 1715871 w 1716176"/>
              <a:gd name="connsiteY2-76" fmla="*/ 445348 h 893023"/>
              <a:gd name="connsiteX3-77" fmla="*/ 0 w 1716176"/>
              <a:gd name="connsiteY3-78" fmla="*/ 893023 h 893023"/>
              <a:gd name="connsiteX4-79" fmla="*/ 0 w 1716176"/>
              <a:gd name="connsiteY4-80" fmla="*/ 708025 h 893023"/>
              <a:gd name="connsiteX0-81" fmla="*/ 0 w 1716176"/>
              <a:gd name="connsiteY0-82" fmla="*/ 708025 h 1178773"/>
              <a:gd name="connsiteX1-83" fmla="*/ 1715871 w 1716176"/>
              <a:gd name="connsiteY1-84" fmla="*/ 0 h 1178773"/>
              <a:gd name="connsiteX2-85" fmla="*/ 1715871 w 1716176"/>
              <a:gd name="connsiteY2-86" fmla="*/ 445348 h 1178773"/>
              <a:gd name="connsiteX3-87" fmla="*/ 0 w 1716176"/>
              <a:gd name="connsiteY3-88" fmla="*/ 1178773 h 1178773"/>
              <a:gd name="connsiteX4-89" fmla="*/ 0 w 1716176"/>
              <a:gd name="connsiteY4-90" fmla="*/ 708025 h 1178773"/>
              <a:gd name="connsiteX0-91" fmla="*/ 0 w 1716176"/>
              <a:gd name="connsiteY0-92" fmla="*/ 784225 h 1254973"/>
              <a:gd name="connsiteX1-93" fmla="*/ 1715871 w 1716176"/>
              <a:gd name="connsiteY1-94" fmla="*/ 0 h 1254973"/>
              <a:gd name="connsiteX2-95" fmla="*/ 1715871 w 1716176"/>
              <a:gd name="connsiteY2-96" fmla="*/ 521548 h 1254973"/>
              <a:gd name="connsiteX3-97" fmla="*/ 0 w 1716176"/>
              <a:gd name="connsiteY3-98" fmla="*/ 1254973 h 1254973"/>
              <a:gd name="connsiteX4-99" fmla="*/ 0 w 1716176"/>
              <a:gd name="connsiteY4-100" fmla="*/ 784225 h 1254973"/>
              <a:gd name="connsiteX0-101" fmla="*/ 0 w 1719059"/>
              <a:gd name="connsiteY0-102" fmla="*/ 882650 h 1353398"/>
              <a:gd name="connsiteX1-103" fmla="*/ 1719059 w 1719059"/>
              <a:gd name="connsiteY1-104" fmla="*/ 0 h 1353398"/>
              <a:gd name="connsiteX2-105" fmla="*/ 1715871 w 1719059"/>
              <a:gd name="connsiteY2-106" fmla="*/ 619973 h 1353398"/>
              <a:gd name="connsiteX3-107" fmla="*/ 0 w 1719059"/>
              <a:gd name="connsiteY3-108" fmla="*/ 1353398 h 1353398"/>
              <a:gd name="connsiteX4-109" fmla="*/ 0 w 1719059"/>
              <a:gd name="connsiteY4-110" fmla="*/ 882650 h 135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9059" h="1353398">
                <a:moveTo>
                  <a:pt x="0" y="882650"/>
                </a:moveTo>
                <a:lnTo>
                  <a:pt x="1719059" y="0"/>
                </a:lnTo>
                <a:cubicBezTo>
                  <a:pt x="1718001" y="110349"/>
                  <a:pt x="1716929" y="509624"/>
                  <a:pt x="1715871" y="619973"/>
                </a:cubicBezTo>
                <a:lnTo>
                  <a:pt x="0" y="1353398"/>
                </a:lnTo>
                <a:lnTo>
                  <a:pt x="0" y="882650"/>
                </a:lnTo>
                <a:close/>
              </a:path>
            </a:pathLst>
          </a:custGeom>
          <a:solidFill>
            <a:srgbClr val="5F6975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 Same Side Corner Rectangle 21"/>
          <p:cNvSpPr/>
          <p:nvPr/>
        </p:nvSpPr>
        <p:spPr>
          <a:xfrm flipH="1" flipV="1">
            <a:off x="3700994" y="3108513"/>
            <a:ext cx="2251980" cy="2623423"/>
          </a:xfrm>
          <a:prstGeom prst="round2SameRect">
            <a:avLst>
              <a:gd name="adj1" fmla="val 8393"/>
              <a:gd name="adj2" fmla="val 0"/>
            </a:avLst>
          </a:prstGeom>
          <a:solidFill>
            <a:schemeClr val="bg1">
              <a:lumMod val="8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19"/>
          <p:cNvSpPr/>
          <p:nvPr/>
        </p:nvSpPr>
        <p:spPr>
          <a:xfrm>
            <a:off x="3715768" y="2303258"/>
            <a:ext cx="637006" cy="584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/>
              </a:rPr>
              <a:t>2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/>
            </a:endParaRPr>
          </a:p>
        </p:txBody>
      </p:sp>
      <p:sp>
        <p:nvSpPr>
          <p:cNvPr id="33" name="Rectangle 6"/>
          <p:cNvSpPr/>
          <p:nvPr/>
        </p:nvSpPr>
        <p:spPr>
          <a:xfrm flipH="1">
            <a:off x="6239026" y="2151593"/>
            <a:ext cx="2242853" cy="1467953"/>
          </a:xfrm>
          <a:custGeom>
            <a:avLst/>
            <a:gdLst>
              <a:gd name="connsiteX0" fmla="*/ 0 w 1719046"/>
              <a:gd name="connsiteY0" fmla="*/ 0 h 978748"/>
              <a:gd name="connsiteX1" fmla="*/ 1719046 w 1719046"/>
              <a:gd name="connsiteY1" fmla="*/ 0 h 978748"/>
              <a:gd name="connsiteX2" fmla="*/ 1719046 w 1719046"/>
              <a:gd name="connsiteY2" fmla="*/ 978748 h 978748"/>
              <a:gd name="connsiteX3" fmla="*/ 0 w 1719046"/>
              <a:gd name="connsiteY3" fmla="*/ 978748 h 978748"/>
              <a:gd name="connsiteX4" fmla="*/ 0 w 1719046"/>
              <a:gd name="connsiteY4" fmla="*/ 0 h 978748"/>
              <a:gd name="connsiteX0-1" fmla="*/ 0 w 1719046"/>
              <a:gd name="connsiteY0-2" fmla="*/ 0 h 978748"/>
              <a:gd name="connsiteX1-3" fmla="*/ 1719046 w 1719046"/>
              <a:gd name="connsiteY1-4" fmla="*/ 0 h 978748"/>
              <a:gd name="connsiteX2-5" fmla="*/ 1715871 w 1719046"/>
              <a:gd name="connsiteY2-6" fmla="*/ 331048 h 978748"/>
              <a:gd name="connsiteX3-7" fmla="*/ 0 w 1719046"/>
              <a:gd name="connsiteY3-8" fmla="*/ 978748 h 978748"/>
              <a:gd name="connsiteX4-9" fmla="*/ 0 w 1719046"/>
              <a:gd name="connsiteY4-10" fmla="*/ 0 h 978748"/>
              <a:gd name="connsiteX0-11" fmla="*/ 0 w 1716176"/>
              <a:gd name="connsiteY0-12" fmla="*/ 82550 h 1061298"/>
              <a:gd name="connsiteX1-13" fmla="*/ 1715871 w 1716176"/>
              <a:gd name="connsiteY1-14" fmla="*/ 0 h 1061298"/>
              <a:gd name="connsiteX2-15" fmla="*/ 1715871 w 1716176"/>
              <a:gd name="connsiteY2-16" fmla="*/ 413598 h 1061298"/>
              <a:gd name="connsiteX3-17" fmla="*/ 0 w 1716176"/>
              <a:gd name="connsiteY3-18" fmla="*/ 1061298 h 1061298"/>
              <a:gd name="connsiteX4-19" fmla="*/ 0 w 1716176"/>
              <a:gd name="connsiteY4-20" fmla="*/ 82550 h 1061298"/>
              <a:gd name="connsiteX0-21" fmla="*/ 0 w 1716176"/>
              <a:gd name="connsiteY0-22" fmla="*/ 82550 h 1061298"/>
              <a:gd name="connsiteX1-23" fmla="*/ 1715871 w 1716176"/>
              <a:gd name="connsiteY1-24" fmla="*/ 0 h 1061298"/>
              <a:gd name="connsiteX2-25" fmla="*/ 1715871 w 1716176"/>
              <a:gd name="connsiteY2-26" fmla="*/ 321523 h 1061298"/>
              <a:gd name="connsiteX3-27" fmla="*/ 0 w 1716176"/>
              <a:gd name="connsiteY3-28" fmla="*/ 1061298 h 1061298"/>
              <a:gd name="connsiteX4-29" fmla="*/ 0 w 1716176"/>
              <a:gd name="connsiteY4-30" fmla="*/ 82550 h 1061298"/>
              <a:gd name="connsiteX0-31" fmla="*/ 0 w 1716176"/>
              <a:gd name="connsiteY0-32" fmla="*/ 606425 h 1061298"/>
              <a:gd name="connsiteX1-33" fmla="*/ 1715871 w 1716176"/>
              <a:gd name="connsiteY1-34" fmla="*/ 0 h 1061298"/>
              <a:gd name="connsiteX2-35" fmla="*/ 1715871 w 1716176"/>
              <a:gd name="connsiteY2-36" fmla="*/ 321523 h 1061298"/>
              <a:gd name="connsiteX3-37" fmla="*/ 0 w 1716176"/>
              <a:gd name="connsiteY3-38" fmla="*/ 1061298 h 1061298"/>
              <a:gd name="connsiteX4-39" fmla="*/ 0 w 1716176"/>
              <a:gd name="connsiteY4-40" fmla="*/ 606425 h 1061298"/>
              <a:gd name="connsiteX0-41" fmla="*/ 0 w 1716176"/>
              <a:gd name="connsiteY0-42" fmla="*/ 584200 h 1061298"/>
              <a:gd name="connsiteX1-43" fmla="*/ 1715871 w 1716176"/>
              <a:gd name="connsiteY1-44" fmla="*/ 0 h 1061298"/>
              <a:gd name="connsiteX2-45" fmla="*/ 1715871 w 1716176"/>
              <a:gd name="connsiteY2-46" fmla="*/ 321523 h 1061298"/>
              <a:gd name="connsiteX3-47" fmla="*/ 0 w 1716176"/>
              <a:gd name="connsiteY3-48" fmla="*/ 1061298 h 1061298"/>
              <a:gd name="connsiteX4-49" fmla="*/ 0 w 1716176"/>
              <a:gd name="connsiteY4-50" fmla="*/ 584200 h 1061298"/>
              <a:gd name="connsiteX0-51" fmla="*/ 0 w 1719046"/>
              <a:gd name="connsiteY0-52" fmla="*/ 692150 h 1169248"/>
              <a:gd name="connsiteX1-53" fmla="*/ 1719046 w 1719046"/>
              <a:gd name="connsiteY1-54" fmla="*/ 0 h 1169248"/>
              <a:gd name="connsiteX2-55" fmla="*/ 1715871 w 1719046"/>
              <a:gd name="connsiteY2-56" fmla="*/ 429473 h 1169248"/>
              <a:gd name="connsiteX3-57" fmla="*/ 0 w 1719046"/>
              <a:gd name="connsiteY3-58" fmla="*/ 1169248 h 1169248"/>
              <a:gd name="connsiteX4-59" fmla="*/ 0 w 1719046"/>
              <a:gd name="connsiteY4-60" fmla="*/ 692150 h 1169248"/>
              <a:gd name="connsiteX0-61" fmla="*/ 0 w 1719046"/>
              <a:gd name="connsiteY0-62" fmla="*/ 692150 h 877148"/>
              <a:gd name="connsiteX1-63" fmla="*/ 1719046 w 1719046"/>
              <a:gd name="connsiteY1-64" fmla="*/ 0 h 877148"/>
              <a:gd name="connsiteX2-65" fmla="*/ 1715871 w 1719046"/>
              <a:gd name="connsiteY2-66" fmla="*/ 429473 h 877148"/>
              <a:gd name="connsiteX3-67" fmla="*/ 0 w 1719046"/>
              <a:gd name="connsiteY3-68" fmla="*/ 877148 h 877148"/>
              <a:gd name="connsiteX4-69" fmla="*/ 0 w 1719046"/>
              <a:gd name="connsiteY4-70" fmla="*/ 692150 h 877148"/>
              <a:gd name="connsiteX0-71" fmla="*/ 0 w 1716176"/>
              <a:gd name="connsiteY0-72" fmla="*/ 708025 h 893023"/>
              <a:gd name="connsiteX1-73" fmla="*/ 1715871 w 1716176"/>
              <a:gd name="connsiteY1-74" fmla="*/ 0 h 893023"/>
              <a:gd name="connsiteX2-75" fmla="*/ 1715871 w 1716176"/>
              <a:gd name="connsiteY2-76" fmla="*/ 445348 h 893023"/>
              <a:gd name="connsiteX3-77" fmla="*/ 0 w 1716176"/>
              <a:gd name="connsiteY3-78" fmla="*/ 893023 h 893023"/>
              <a:gd name="connsiteX4-79" fmla="*/ 0 w 1716176"/>
              <a:gd name="connsiteY4-80" fmla="*/ 708025 h 893023"/>
              <a:gd name="connsiteX0-81" fmla="*/ 0 w 1716176"/>
              <a:gd name="connsiteY0-82" fmla="*/ 708025 h 1178773"/>
              <a:gd name="connsiteX1-83" fmla="*/ 1715871 w 1716176"/>
              <a:gd name="connsiteY1-84" fmla="*/ 0 h 1178773"/>
              <a:gd name="connsiteX2-85" fmla="*/ 1715871 w 1716176"/>
              <a:gd name="connsiteY2-86" fmla="*/ 445348 h 1178773"/>
              <a:gd name="connsiteX3-87" fmla="*/ 0 w 1716176"/>
              <a:gd name="connsiteY3-88" fmla="*/ 1178773 h 1178773"/>
              <a:gd name="connsiteX4-89" fmla="*/ 0 w 1716176"/>
              <a:gd name="connsiteY4-90" fmla="*/ 708025 h 1178773"/>
              <a:gd name="connsiteX0-91" fmla="*/ 0 w 1716176"/>
              <a:gd name="connsiteY0-92" fmla="*/ 784225 h 1254973"/>
              <a:gd name="connsiteX1-93" fmla="*/ 1715871 w 1716176"/>
              <a:gd name="connsiteY1-94" fmla="*/ 0 h 1254973"/>
              <a:gd name="connsiteX2-95" fmla="*/ 1715871 w 1716176"/>
              <a:gd name="connsiteY2-96" fmla="*/ 521548 h 1254973"/>
              <a:gd name="connsiteX3-97" fmla="*/ 0 w 1716176"/>
              <a:gd name="connsiteY3-98" fmla="*/ 1254973 h 1254973"/>
              <a:gd name="connsiteX4-99" fmla="*/ 0 w 1716176"/>
              <a:gd name="connsiteY4-100" fmla="*/ 784225 h 1254973"/>
              <a:gd name="connsiteX0-101" fmla="*/ 0 w 1719059"/>
              <a:gd name="connsiteY0-102" fmla="*/ 882650 h 1353398"/>
              <a:gd name="connsiteX1-103" fmla="*/ 1719059 w 1719059"/>
              <a:gd name="connsiteY1-104" fmla="*/ 0 h 1353398"/>
              <a:gd name="connsiteX2-105" fmla="*/ 1715871 w 1719059"/>
              <a:gd name="connsiteY2-106" fmla="*/ 619973 h 1353398"/>
              <a:gd name="connsiteX3-107" fmla="*/ 0 w 1719059"/>
              <a:gd name="connsiteY3-108" fmla="*/ 1353398 h 1353398"/>
              <a:gd name="connsiteX4-109" fmla="*/ 0 w 1719059"/>
              <a:gd name="connsiteY4-110" fmla="*/ 882650 h 135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9059" h="1353398">
                <a:moveTo>
                  <a:pt x="0" y="882650"/>
                </a:moveTo>
                <a:lnTo>
                  <a:pt x="1719059" y="0"/>
                </a:lnTo>
                <a:cubicBezTo>
                  <a:pt x="1718001" y="110349"/>
                  <a:pt x="1716929" y="509624"/>
                  <a:pt x="1715871" y="619973"/>
                </a:cubicBezTo>
                <a:lnTo>
                  <a:pt x="0" y="1353398"/>
                </a:lnTo>
                <a:lnTo>
                  <a:pt x="0" y="882650"/>
                </a:lnTo>
                <a:close/>
              </a:path>
            </a:pathLst>
          </a:custGeom>
          <a:solidFill>
            <a:srgbClr val="77A1B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ound Same Side Corner Rectangle 29"/>
          <p:cNvSpPr/>
          <p:nvPr/>
        </p:nvSpPr>
        <p:spPr>
          <a:xfrm flipH="1" flipV="1">
            <a:off x="6240994" y="3108513"/>
            <a:ext cx="2251980" cy="2623423"/>
          </a:xfrm>
          <a:prstGeom prst="round2SameRect">
            <a:avLst>
              <a:gd name="adj1" fmla="val 8393"/>
              <a:gd name="adj2" fmla="val 0"/>
            </a:avLst>
          </a:prstGeom>
          <a:solidFill>
            <a:schemeClr val="bg1">
              <a:lumMod val="8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Rectangle 27"/>
          <p:cNvSpPr/>
          <p:nvPr/>
        </p:nvSpPr>
        <p:spPr>
          <a:xfrm>
            <a:off x="6255768" y="2303258"/>
            <a:ext cx="637006" cy="584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/>
              </a:rPr>
              <a:t>3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/>
            </a:endParaRPr>
          </a:p>
        </p:txBody>
      </p:sp>
      <p:sp>
        <p:nvSpPr>
          <p:cNvPr id="39" name="Rectangle 6"/>
          <p:cNvSpPr/>
          <p:nvPr/>
        </p:nvSpPr>
        <p:spPr>
          <a:xfrm flipH="1">
            <a:off x="8779026" y="2151593"/>
            <a:ext cx="2242853" cy="1467953"/>
          </a:xfrm>
          <a:custGeom>
            <a:avLst/>
            <a:gdLst>
              <a:gd name="connsiteX0" fmla="*/ 0 w 1719046"/>
              <a:gd name="connsiteY0" fmla="*/ 0 h 978748"/>
              <a:gd name="connsiteX1" fmla="*/ 1719046 w 1719046"/>
              <a:gd name="connsiteY1" fmla="*/ 0 h 978748"/>
              <a:gd name="connsiteX2" fmla="*/ 1719046 w 1719046"/>
              <a:gd name="connsiteY2" fmla="*/ 978748 h 978748"/>
              <a:gd name="connsiteX3" fmla="*/ 0 w 1719046"/>
              <a:gd name="connsiteY3" fmla="*/ 978748 h 978748"/>
              <a:gd name="connsiteX4" fmla="*/ 0 w 1719046"/>
              <a:gd name="connsiteY4" fmla="*/ 0 h 978748"/>
              <a:gd name="connsiteX0-1" fmla="*/ 0 w 1719046"/>
              <a:gd name="connsiteY0-2" fmla="*/ 0 h 978748"/>
              <a:gd name="connsiteX1-3" fmla="*/ 1719046 w 1719046"/>
              <a:gd name="connsiteY1-4" fmla="*/ 0 h 978748"/>
              <a:gd name="connsiteX2-5" fmla="*/ 1715871 w 1719046"/>
              <a:gd name="connsiteY2-6" fmla="*/ 331048 h 978748"/>
              <a:gd name="connsiteX3-7" fmla="*/ 0 w 1719046"/>
              <a:gd name="connsiteY3-8" fmla="*/ 978748 h 978748"/>
              <a:gd name="connsiteX4-9" fmla="*/ 0 w 1719046"/>
              <a:gd name="connsiteY4-10" fmla="*/ 0 h 978748"/>
              <a:gd name="connsiteX0-11" fmla="*/ 0 w 1716176"/>
              <a:gd name="connsiteY0-12" fmla="*/ 82550 h 1061298"/>
              <a:gd name="connsiteX1-13" fmla="*/ 1715871 w 1716176"/>
              <a:gd name="connsiteY1-14" fmla="*/ 0 h 1061298"/>
              <a:gd name="connsiteX2-15" fmla="*/ 1715871 w 1716176"/>
              <a:gd name="connsiteY2-16" fmla="*/ 413598 h 1061298"/>
              <a:gd name="connsiteX3-17" fmla="*/ 0 w 1716176"/>
              <a:gd name="connsiteY3-18" fmla="*/ 1061298 h 1061298"/>
              <a:gd name="connsiteX4-19" fmla="*/ 0 w 1716176"/>
              <a:gd name="connsiteY4-20" fmla="*/ 82550 h 1061298"/>
              <a:gd name="connsiteX0-21" fmla="*/ 0 w 1716176"/>
              <a:gd name="connsiteY0-22" fmla="*/ 82550 h 1061298"/>
              <a:gd name="connsiteX1-23" fmla="*/ 1715871 w 1716176"/>
              <a:gd name="connsiteY1-24" fmla="*/ 0 h 1061298"/>
              <a:gd name="connsiteX2-25" fmla="*/ 1715871 w 1716176"/>
              <a:gd name="connsiteY2-26" fmla="*/ 321523 h 1061298"/>
              <a:gd name="connsiteX3-27" fmla="*/ 0 w 1716176"/>
              <a:gd name="connsiteY3-28" fmla="*/ 1061298 h 1061298"/>
              <a:gd name="connsiteX4-29" fmla="*/ 0 w 1716176"/>
              <a:gd name="connsiteY4-30" fmla="*/ 82550 h 1061298"/>
              <a:gd name="connsiteX0-31" fmla="*/ 0 w 1716176"/>
              <a:gd name="connsiteY0-32" fmla="*/ 606425 h 1061298"/>
              <a:gd name="connsiteX1-33" fmla="*/ 1715871 w 1716176"/>
              <a:gd name="connsiteY1-34" fmla="*/ 0 h 1061298"/>
              <a:gd name="connsiteX2-35" fmla="*/ 1715871 w 1716176"/>
              <a:gd name="connsiteY2-36" fmla="*/ 321523 h 1061298"/>
              <a:gd name="connsiteX3-37" fmla="*/ 0 w 1716176"/>
              <a:gd name="connsiteY3-38" fmla="*/ 1061298 h 1061298"/>
              <a:gd name="connsiteX4-39" fmla="*/ 0 w 1716176"/>
              <a:gd name="connsiteY4-40" fmla="*/ 606425 h 1061298"/>
              <a:gd name="connsiteX0-41" fmla="*/ 0 w 1716176"/>
              <a:gd name="connsiteY0-42" fmla="*/ 584200 h 1061298"/>
              <a:gd name="connsiteX1-43" fmla="*/ 1715871 w 1716176"/>
              <a:gd name="connsiteY1-44" fmla="*/ 0 h 1061298"/>
              <a:gd name="connsiteX2-45" fmla="*/ 1715871 w 1716176"/>
              <a:gd name="connsiteY2-46" fmla="*/ 321523 h 1061298"/>
              <a:gd name="connsiteX3-47" fmla="*/ 0 w 1716176"/>
              <a:gd name="connsiteY3-48" fmla="*/ 1061298 h 1061298"/>
              <a:gd name="connsiteX4-49" fmla="*/ 0 w 1716176"/>
              <a:gd name="connsiteY4-50" fmla="*/ 584200 h 1061298"/>
              <a:gd name="connsiteX0-51" fmla="*/ 0 w 1719046"/>
              <a:gd name="connsiteY0-52" fmla="*/ 692150 h 1169248"/>
              <a:gd name="connsiteX1-53" fmla="*/ 1719046 w 1719046"/>
              <a:gd name="connsiteY1-54" fmla="*/ 0 h 1169248"/>
              <a:gd name="connsiteX2-55" fmla="*/ 1715871 w 1719046"/>
              <a:gd name="connsiteY2-56" fmla="*/ 429473 h 1169248"/>
              <a:gd name="connsiteX3-57" fmla="*/ 0 w 1719046"/>
              <a:gd name="connsiteY3-58" fmla="*/ 1169248 h 1169248"/>
              <a:gd name="connsiteX4-59" fmla="*/ 0 w 1719046"/>
              <a:gd name="connsiteY4-60" fmla="*/ 692150 h 1169248"/>
              <a:gd name="connsiteX0-61" fmla="*/ 0 w 1719046"/>
              <a:gd name="connsiteY0-62" fmla="*/ 692150 h 877148"/>
              <a:gd name="connsiteX1-63" fmla="*/ 1719046 w 1719046"/>
              <a:gd name="connsiteY1-64" fmla="*/ 0 h 877148"/>
              <a:gd name="connsiteX2-65" fmla="*/ 1715871 w 1719046"/>
              <a:gd name="connsiteY2-66" fmla="*/ 429473 h 877148"/>
              <a:gd name="connsiteX3-67" fmla="*/ 0 w 1719046"/>
              <a:gd name="connsiteY3-68" fmla="*/ 877148 h 877148"/>
              <a:gd name="connsiteX4-69" fmla="*/ 0 w 1719046"/>
              <a:gd name="connsiteY4-70" fmla="*/ 692150 h 877148"/>
              <a:gd name="connsiteX0-71" fmla="*/ 0 w 1716176"/>
              <a:gd name="connsiteY0-72" fmla="*/ 708025 h 893023"/>
              <a:gd name="connsiteX1-73" fmla="*/ 1715871 w 1716176"/>
              <a:gd name="connsiteY1-74" fmla="*/ 0 h 893023"/>
              <a:gd name="connsiteX2-75" fmla="*/ 1715871 w 1716176"/>
              <a:gd name="connsiteY2-76" fmla="*/ 445348 h 893023"/>
              <a:gd name="connsiteX3-77" fmla="*/ 0 w 1716176"/>
              <a:gd name="connsiteY3-78" fmla="*/ 893023 h 893023"/>
              <a:gd name="connsiteX4-79" fmla="*/ 0 w 1716176"/>
              <a:gd name="connsiteY4-80" fmla="*/ 708025 h 893023"/>
              <a:gd name="connsiteX0-81" fmla="*/ 0 w 1716176"/>
              <a:gd name="connsiteY0-82" fmla="*/ 708025 h 1178773"/>
              <a:gd name="connsiteX1-83" fmla="*/ 1715871 w 1716176"/>
              <a:gd name="connsiteY1-84" fmla="*/ 0 h 1178773"/>
              <a:gd name="connsiteX2-85" fmla="*/ 1715871 w 1716176"/>
              <a:gd name="connsiteY2-86" fmla="*/ 445348 h 1178773"/>
              <a:gd name="connsiteX3-87" fmla="*/ 0 w 1716176"/>
              <a:gd name="connsiteY3-88" fmla="*/ 1178773 h 1178773"/>
              <a:gd name="connsiteX4-89" fmla="*/ 0 w 1716176"/>
              <a:gd name="connsiteY4-90" fmla="*/ 708025 h 1178773"/>
              <a:gd name="connsiteX0-91" fmla="*/ 0 w 1716176"/>
              <a:gd name="connsiteY0-92" fmla="*/ 784225 h 1254973"/>
              <a:gd name="connsiteX1-93" fmla="*/ 1715871 w 1716176"/>
              <a:gd name="connsiteY1-94" fmla="*/ 0 h 1254973"/>
              <a:gd name="connsiteX2-95" fmla="*/ 1715871 w 1716176"/>
              <a:gd name="connsiteY2-96" fmla="*/ 521548 h 1254973"/>
              <a:gd name="connsiteX3-97" fmla="*/ 0 w 1716176"/>
              <a:gd name="connsiteY3-98" fmla="*/ 1254973 h 1254973"/>
              <a:gd name="connsiteX4-99" fmla="*/ 0 w 1716176"/>
              <a:gd name="connsiteY4-100" fmla="*/ 784225 h 1254973"/>
              <a:gd name="connsiteX0-101" fmla="*/ 0 w 1719059"/>
              <a:gd name="connsiteY0-102" fmla="*/ 882650 h 1353398"/>
              <a:gd name="connsiteX1-103" fmla="*/ 1719059 w 1719059"/>
              <a:gd name="connsiteY1-104" fmla="*/ 0 h 1353398"/>
              <a:gd name="connsiteX2-105" fmla="*/ 1715871 w 1719059"/>
              <a:gd name="connsiteY2-106" fmla="*/ 619973 h 1353398"/>
              <a:gd name="connsiteX3-107" fmla="*/ 0 w 1719059"/>
              <a:gd name="connsiteY3-108" fmla="*/ 1353398 h 1353398"/>
              <a:gd name="connsiteX4-109" fmla="*/ 0 w 1719059"/>
              <a:gd name="connsiteY4-110" fmla="*/ 882650 h 135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9059" h="1353398">
                <a:moveTo>
                  <a:pt x="0" y="882650"/>
                </a:moveTo>
                <a:lnTo>
                  <a:pt x="1719059" y="0"/>
                </a:lnTo>
                <a:cubicBezTo>
                  <a:pt x="1718001" y="110349"/>
                  <a:pt x="1716929" y="509624"/>
                  <a:pt x="1715871" y="619973"/>
                </a:cubicBezTo>
                <a:lnTo>
                  <a:pt x="0" y="1353398"/>
                </a:lnTo>
                <a:lnTo>
                  <a:pt x="0" y="882650"/>
                </a:lnTo>
                <a:close/>
              </a:path>
            </a:pathLst>
          </a:custGeom>
          <a:solidFill>
            <a:srgbClr val="5F6975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ound Same Side Corner Rectangle 37"/>
          <p:cNvSpPr/>
          <p:nvPr/>
        </p:nvSpPr>
        <p:spPr>
          <a:xfrm flipH="1" flipV="1">
            <a:off x="8780994" y="3108513"/>
            <a:ext cx="2251980" cy="2623423"/>
          </a:xfrm>
          <a:prstGeom prst="round2SameRect">
            <a:avLst>
              <a:gd name="adj1" fmla="val 8393"/>
              <a:gd name="adj2" fmla="val 0"/>
            </a:avLst>
          </a:prstGeom>
          <a:solidFill>
            <a:schemeClr val="bg1">
              <a:lumMod val="8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ectangle 35"/>
          <p:cNvSpPr/>
          <p:nvPr/>
        </p:nvSpPr>
        <p:spPr>
          <a:xfrm>
            <a:off x="8795768" y="2303258"/>
            <a:ext cx="637006" cy="584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/>
              </a:rPr>
              <a:t>4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/>
            </a:endParaRPr>
          </a:p>
        </p:txBody>
      </p:sp>
      <p:sp>
        <p:nvSpPr>
          <p:cNvPr id="45" name="Oval 32"/>
          <p:cNvSpPr/>
          <p:nvPr/>
        </p:nvSpPr>
        <p:spPr>
          <a:xfrm flipH="1">
            <a:off x="9538295" y="2841571"/>
            <a:ext cx="736912" cy="736912"/>
          </a:xfrm>
          <a:prstGeom prst="ellipse">
            <a:avLst/>
          </a:prstGeom>
          <a:solidFill>
            <a:srgbClr val="5F6975"/>
          </a:solidFill>
          <a:ln w="381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AutoShape 59"/>
          <p:cNvSpPr/>
          <p:nvPr/>
        </p:nvSpPr>
        <p:spPr bwMode="auto">
          <a:xfrm>
            <a:off x="9733932" y="3037503"/>
            <a:ext cx="345638" cy="34504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Oval 24"/>
          <p:cNvSpPr/>
          <p:nvPr/>
        </p:nvSpPr>
        <p:spPr>
          <a:xfrm flipH="1">
            <a:off x="6998295" y="2841571"/>
            <a:ext cx="736912" cy="736912"/>
          </a:xfrm>
          <a:prstGeom prst="ellipse">
            <a:avLst/>
          </a:prstGeom>
          <a:solidFill>
            <a:srgbClr val="77A1B0"/>
          </a:solidFill>
          <a:ln w="381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AutoShape 112"/>
          <p:cNvSpPr/>
          <p:nvPr/>
        </p:nvSpPr>
        <p:spPr bwMode="auto">
          <a:xfrm>
            <a:off x="7194227" y="3037208"/>
            <a:ext cx="345048" cy="345638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Oval 7"/>
          <p:cNvSpPr/>
          <p:nvPr/>
        </p:nvSpPr>
        <p:spPr>
          <a:xfrm flipH="1">
            <a:off x="1918295" y="2841571"/>
            <a:ext cx="736912" cy="736912"/>
          </a:xfrm>
          <a:prstGeom prst="ellipse">
            <a:avLst/>
          </a:prstGeom>
          <a:solidFill>
            <a:srgbClr val="77A1B0"/>
          </a:solidFill>
          <a:ln w="381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2" name="Group 41"/>
          <p:cNvGrpSpPr/>
          <p:nvPr/>
        </p:nvGrpSpPr>
        <p:grpSpPr>
          <a:xfrm>
            <a:off x="2168196" y="3037208"/>
            <a:ext cx="237110" cy="345638"/>
            <a:chOff x="3582988" y="3510757"/>
            <a:chExt cx="319088" cy="465138"/>
          </a:xfrm>
          <a:solidFill>
            <a:schemeClr val="bg1"/>
          </a:solidFill>
        </p:grpSpPr>
        <p:sp>
          <p:nvSpPr>
            <p:cNvPr id="53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6" name="Oval 16"/>
          <p:cNvSpPr/>
          <p:nvPr/>
        </p:nvSpPr>
        <p:spPr>
          <a:xfrm flipH="1">
            <a:off x="4458295" y="2841571"/>
            <a:ext cx="736912" cy="736912"/>
          </a:xfrm>
          <a:prstGeom prst="ellipse">
            <a:avLst/>
          </a:prstGeom>
          <a:solidFill>
            <a:srgbClr val="5F6975"/>
          </a:solidFill>
          <a:ln w="381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7" name="Group 44"/>
          <p:cNvGrpSpPr/>
          <p:nvPr/>
        </p:nvGrpSpPr>
        <p:grpSpPr>
          <a:xfrm>
            <a:off x="4654227" y="3037503"/>
            <a:ext cx="345048" cy="345048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58" name="AutoShape 123"/>
            <p:cNvSpPr/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AutoShape 124"/>
            <p:cNvSpPr/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AutoShape 125"/>
            <p:cNvSpPr/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331595" y="3996055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Tra cứu phiếu nhập vật tư. 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836035" y="3994150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Lập phiếu xuất kho vật tư.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424295" y="3994150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Tra cứu phiếu xuất kho vật tư . 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929370" y="399224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Lập thống kê, báo cáo tình hình kho vật tư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1584" y="396852"/>
            <a:ext cx="69903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Lập phiếu nhập vật tư</a:t>
            </a:r>
            <a:endParaRPr lang="en-US" altLang="zh-CN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6"/>
          <p:cNvSpPr/>
          <p:nvPr/>
        </p:nvSpPr>
        <p:spPr>
          <a:xfrm flipH="1">
            <a:off x="1159026" y="2151593"/>
            <a:ext cx="2242853" cy="1467953"/>
          </a:xfrm>
          <a:custGeom>
            <a:avLst/>
            <a:gdLst>
              <a:gd name="connsiteX0" fmla="*/ 0 w 1719046"/>
              <a:gd name="connsiteY0" fmla="*/ 0 h 978748"/>
              <a:gd name="connsiteX1" fmla="*/ 1719046 w 1719046"/>
              <a:gd name="connsiteY1" fmla="*/ 0 h 978748"/>
              <a:gd name="connsiteX2" fmla="*/ 1719046 w 1719046"/>
              <a:gd name="connsiteY2" fmla="*/ 978748 h 978748"/>
              <a:gd name="connsiteX3" fmla="*/ 0 w 1719046"/>
              <a:gd name="connsiteY3" fmla="*/ 978748 h 978748"/>
              <a:gd name="connsiteX4" fmla="*/ 0 w 1719046"/>
              <a:gd name="connsiteY4" fmla="*/ 0 h 978748"/>
              <a:gd name="connsiteX0-1" fmla="*/ 0 w 1719046"/>
              <a:gd name="connsiteY0-2" fmla="*/ 0 h 978748"/>
              <a:gd name="connsiteX1-3" fmla="*/ 1719046 w 1719046"/>
              <a:gd name="connsiteY1-4" fmla="*/ 0 h 978748"/>
              <a:gd name="connsiteX2-5" fmla="*/ 1715871 w 1719046"/>
              <a:gd name="connsiteY2-6" fmla="*/ 331048 h 978748"/>
              <a:gd name="connsiteX3-7" fmla="*/ 0 w 1719046"/>
              <a:gd name="connsiteY3-8" fmla="*/ 978748 h 978748"/>
              <a:gd name="connsiteX4-9" fmla="*/ 0 w 1719046"/>
              <a:gd name="connsiteY4-10" fmla="*/ 0 h 978748"/>
              <a:gd name="connsiteX0-11" fmla="*/ 0 w 1716176"/>
              <a:gd name="connsiteY0-12" fmla="*/ 82550 h 1061298"/>
              <a:gd name="connsiteX1-13" fmla="*/ 1715871 w 1716176"/>
              <a:gd name="connsiteY1-14" fmla="*/ 0 h 1061298"/>
              <a:gd name="connsiteX2-15" fmla="*/ 1715871 w 1716176"/>
              <a:gd name="connsiteY2-16" fmla="*/ 413598 h 1061298"/>
              <a:gd name="connsiteX3-17" fmla="*/ 0 w 1716176"/>
              <a:gd name="connsiteY3-18" fmla="*/ 1061298 h 1061298"/>
              <a:gd name="connsiteX4-19" fmla="*/ 0 w 1716176"/>
              <a:gd name="connsiteY4-20" fmla="*/ 82550 h 1061298"/>
              <a:gd name="connsiteX0-21" fmla="*/ 0 w 1716176"/>
              <a:gd name="connsiteY0-22" fmla="*/ 82550 h 1061298"/>
              <a:gd name="connsiteX1-23" fmla="*/ 1715871 w 1716176"/>
              <a:gd name="connsiteY1-24" fmla="*/ 0 h 1061298"/>
              <a:gd name="connsiteX2-25" fmla="*/ 1715871 w 1716176"/>
              <a:gd name="connsiteY2-26" fmla="*/ 321523 h 1061298"/>
              <a:gd name="connsiteX3-27" fmla="*/ 0 w 1716176"/>
              <a:gd name="connsiteY3-28" fmla="*/ 1061298 h 1061298"/>
              <a:gd name="connsiteX4-29" fmla="*/ 0 w 1716176"/>
              <a:gd name="connsiteY4-30" fmla="*/ 82550 h 1061298"/>
              <a:gd name="connsiteX0-31" fmla="*/ 0 w 1716176"/>
              <a:gd name="connsiteY0-32" fmla="*/ 606425 h 1061298"/>
              <a:gd name="connsiteX1-33" fmla="*/ 1715871 w 1716176"/>
              <a:gd name="connsiteY1-34" fmla="*/ 0 h 1061298"/>
              <a:gd name="connsiteX2-35" fmla="*/ 1715871 w 1716176"/>
              <a:gd name="connsiteY2-36" fmla="*/ 321523 h 1061298"/>
              <a:gd name="connsiteX3-37" fmla="*/ 0 w 1716176"/>
              <a:gd name="connsiteY3-38" fmla="*/ 1061298 h 1061298"/>
              <a:gd name="connsiteX4-39" fmla="*/ 0 w 1716176"/>
              <a:gd name="connsiteY4-40" fmla="*/ 606425 h 1061298"/>
              <a:gd name="connsiteX0-41" fmla="*/ 0 w 1716176"/>
              <a:gd name="connsiteY0-42" fmla="*/ 584200 h 1061298"/>
              <a:gd name="connsiteX1-43" fmla="*/ 1715871 w 1716176"/>
              <a:gd name="connsiteY1-44" fmla="*/ 0 h 1061298"/>
              <a:gd name="connsiteX2-45" fmla="*/ 1715871 w 1716176"/>
              <a:gd name="connsiteY2-46" fmla="*/ 321523 h 1061298"/>
              <a:gd name="connsiteX3-47" fmla="*/ 0 w 1716176"/>
              <a:gd name="connsiteY3-48" fmla="*/ 1061298 h 1061298"/>
              <a:gd name="connsiteX4-49" fmla="*/ 0 w 1716176"/>
              <a:gd name="connsiteY4-50" fmla="*/ 584200 h 1061298"/>
              <a:gd name="connsiteX0-51" fmla="*/ 0 w 1719046"/>
              <a:gd name="connsiteY0-52" fmla="*/ 692150 h 1169248"/>
              <a:gd name="connsiteX1-53" fmla="*/ 1719046 w 1719046"/>
              <a:gd name="connsiteY1-54" fmla="*/ 0 h 1169248"/>
              <a:gd name="connsiteX2-55" fmla="*/ 1715871 w 1719046"/>
              <a:gd name="connsiteY2-56" fmla="*/ 429473 h 1169248"/>
              <a:gd name="connsiteX3-57" fmla="*/ 0 w 1719046"/>
              <a:gd name="connsiteY3-58" fmla="*/ 1169248 h 1169248"/>
              <a:gd name="connsiteX4-59" fmla="*/ 0 w 1719046"/>
              <a:gd name="connsiteY4-60" fmla="*/ 692150 h 1169248"/>
              <a:gd name="connsiteX0-61" fmla="*/ 0 w 1719046"/>
              <a:gd name="connsiteY0-62" fmla="*/ 692150 h 877148"/>
              <a:gd name="connsiteX1-63" fmla="*/ 1719046 w 1719046"/>
              <a:gd name="connsiteY1-64" fmla="*/ 0 h 877148"/>
              <a:gd name="connsiteX2-65" fmla="*/ 1715871 w 1719046"/>
              <a:gd name="connsiteY2-66" fmla="*/ 429473 h 877148"/>
              <a:gd name="connsiteX3-67" fmla="*/ 0 w 1719046"/>
              <a:gd name="connsiteY3-68" fmla="*/ 877148 h 877148"/>
              <a:gd name="connsiteX4-69" fmla="*/ 0 w 1719046"/>
              <a:gd name="connsiteY4-70" fmla="*/ 692150 h 877148"/>
              <a:gd name="connsiteX0-71" fmla="*/ 0 w 1716176"/>
              <a:gd name="connsiteY0-72" fmla="*/ 708025 h 893023"/>
              <a:gd name="connsiteX1-73" fmla="*/ 1715871 w 1716176"/>
              <a:gd name="connsiteY1-74" fmla="*/ 0 h 893023"/>
              <a:gd name="connsiteX2-75" fmla="*/ 1715871 w 1716176"/>
              <a:gd name="connsiteY2-76" fmla="*/ 445348 h 893023"/>
              <a:gd name="connsiteX3-77" fmla="*/ 0 w 1716176"/>
              <a:gd name="connsiteY3-78" fmla="*/ 893023 h 893023"/>
              <a:gd name="connsiteX4-79" fmla="*/ 0 w 1716176"/>
              <a:gd name="connsiteY4-80" fmla="*/ 708025 h 893023"/>
              <a:gd name="connsiteX0-81" fmla="*/ 0 w 1716176"/>
              <a:gd name="connsiteY0-82" fmla="*/ 708025 h 1178773"/>
              <a:gd name="connsiteX1-83" fmla="*/ 1715871 w 1716176"/>
              <a:gd name="connsiteY1-84" fmla="*/ 0 h 1178773"/>
              <a:gd name="connsiteX2-85" fmla="*/ 1715871 w 1716176"/>
              <a:gd name="connsiteY2-86" fmla="*/ 445348 h 1178773"/>
              <a:gd name="connsiteX3-87" fmla="*/ 0 w 1716176"/>
              <a:gd name="connsiteY3-88" fmla="*/ 1178773 h 1178773"/>
              <a:gd name="connsiteX4-89" fmla="*/ 0 w 1716176"/>
              <a:gd name="connsiteY4-90" fmla="*/ 708025 h 1178773"/>
              <a:gd name="connsiteX0-91" fmla="*/ 0 w 1716176"/>
              <a:gd name="connsiteY0-92" fmla="*/ 784225 h 1254973"/>
              <a:gd name="connsiteX1-93" fmla="*/ 1715871 w 1716176"/>
              <a:gd name="connsiteY1-94" fmla="*/ 0 h 1254973"/>
              <a:gd name="connsiteX2-95" fmla="*/ 1715871 w 1716176"/>
              <a:gd name="connsiteY2-96" fmla="*/ 521548 h 1254973"/>
              <a:gd name="connsiteX3-97" fmla="*/ 0 w 1716176"/>
              <a:gd name="connsiteY3-98" fmla="*/ 1254973 h 1254973"/>
              <a:gd name="connsiteX4-99" fmla="*/ 0 w 1716176"/>
              <a:gd name="connsiteY4-100" fmla="*/ 784225 h 1254973"/>
              <a:gd name="connsiteX0-101" fmla="*/ 0 w 1719059"/>
              <a:gd name="connsiteY0-102" fmla="*/ 882650 h 1353398"/>
              <a:gd name="connsiteX1-103" fmla="*/ 1719059 w 1719059"/>
              <a:gd name="connsiteY1-104" fmla="*/ 0 h 1353398"/>
              <a:gd name="connsiteX2-105" fmla="*/ 1715871 w 1719059"/>
              <a:gd name="connsiteY2-106" fmla="*/ 619973 h 1353398"/>
              <a:gd name="connsiteX3-107" fmla="*/ 0 w 1719059"/>
              <a:gd name="connsiteY3-108" fmla="*/ 1353398 h 1353398"/>
              <a:gd name="connsiteX4-109" fmla="*/ 0 w 1719059"/>
              <a:gd name="connsiteY4-110" fmla="*/ 882650 h 135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9059" h="1353398">
                <a:moveTo>
                  <a:pt x="0" y="882650"/>
                </a:moveTo>
                <a:lnTo>
                  <a:pt x="1719059" y="0"/>
                </a:lnTo>
                <a:cubicBezTo>
                  <a:pt x="1718001" y="110349"/>
                  <a:pt x="1716929" y="509624"/>
                  <a:pt x="1715871" y="619973"/>
                </a:cubicBezTo>
                <a:lnTo>
                  <a:pt x="0" y="1353398"/>
                </a:lnTo>
                <a:lnTo>
                  <a:pt x="0" y="882650"/>
                </a:lnTo>
                <a:close/>
              </a:path>
            </a:pathLst>
          </a:custGeom>
          <a:solidFill>
            <a:srgbClr val="77A1B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 Same Side Corner Rectangle 3"/>
          <p:cNvSpPr/>
          <p:nvPr/>
        </p:nvSpPr>
        <p:spPr>
          <a:xfrm flipH="1" flipV="1">
            <a:off x="1160994" y="3108513"/>
            <a:ext cx="2251980" cy="2623423"/>
          </a:xfrm>
          <a:prstGeom prst="round2SameRect">
            <a:avLst>
              <a:gd name="adj1" fmla="val 8393"/>
              <a:gd name="adj2" fmla="val 0"/>
            </a:avLst>
          </a:prstGeom>
          <a:solidFill>
            <a:schemeClr val="bg1">
              <a:lumMod val="8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12"/>
          <p:cNvSpPr/>
          <p:nvPr/>
        </p:nvSpPr>
        <p:spPr>
          <a:xfrm>
            <a:off x="1175768" y="2303258"/>
            <a:ext cx="637006" cy="584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/>
              </a:rPr>
              <a:t>1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/>
            </a:endParaRPr>
          </a:p>
        </p:txBody>
      </p:sp>
      <p:sp>
        <p:nvSpPr>
          <p:cNvPr id="27" name="Rectangle 6"/>
          <p:cNvSpPr/>
          <p:nvPr/>
        </p:nvSpPr>
        <p:spPr>
          <a:xfrm flipH="1">
            <a:off x="3699026" y="2151593"/>
            <a:ext cx="2242853" cy="1467953"/>
          </a:xfrm>
          <a:custGeom>
            <a:avLst/>
            <a:gdLst>
              <a:gd name="connsiteX0" fmla="*/ 0 w 1719046"/>
              <a:gd name="connsiteY0" fmla="*/ 0 h 978748"/>
              <a:gd name="connsiteX1" fmla="*/ 1719046 w 1719046"/>
              <a:gd name="connsiteY1" fmla="*/ 0 h 978748"/>
              <a:gd name="connsiteX2" fmla="*/ 1719046 w 1719046"/>
              <a:gd name="connsiteY2" fmla="*/ 978748 h 978748"/>
              <a:gd name="connsiteX3" fmla="*/ 0 w 1719046"/>
              <a:gd name="connsiteY3" fmla="*/ 978748 h 978748"/>
              <a:gd name="connsiteX4" fmla="*/ 0 w 1719046"/>
              <a:gd name="connsiteY4" fmla="*/ 0 h 978748"/>
              <a:gd name="connsiteX0-1" fmla="*/ 0 w 1719046"/>
              <a:gd name="connsiteY0-2" fmla="*/ 0 h 978748"/>
              <a:gd name="connsiteX1-3" fmla="*/ 1719046 w 1719046"/>
              <a:gd name="connsiteY1-4" fmla="*/ 0 h 978748"/>
              <a:gd name="connsiteX2-5" fmla="*/ 1715871 w 1719046"/>
              <a:gd name="connsiteY2-6" fmla="*/ 331048 h 978748"/>
              <a:gd name="connsiteX3-7" fmla="*/ 0 w 1719046"/>
              <a:gd name="connsiteY3-8" fmla="*/ 978748 h 978748"/>
              <a:gd name="connsiteX4-9" fmla="*/ 0 w 1719046"/>
              <a:gd name="connsiteY4-10" fmla="*/ 0 h 978748"/>
              <a:gd name="connsiteX0-11" fmla="*/ 0 w 1716176"/>
              <a:gd name="connsiteY0-12" fmla="*/ 82550 h 1061298"/>
              <a:gd name="connsiteX1-13" fmla="*/ 1715871 w 1716176"/>
              <a:gd name="connsiteY1-14" fmla="*/ 0 h 1061298"/>
              <a:gd name="connsiteX2-15" fmla="*/ 1715871 w 1716176"/>
              <a:gd name="connsiteY2-16" fmla="*/ 413598 h 1061298"/>
              <a:gd name="connsiteX3-17" fmla="*/ 0 w 1716176"/>
              <a:gd name="connsiteY3-18" fmla="*/ 1061298 h 1061298"/>
              <a:gd name="connsiteX4-19" fmla="*/ 0 w 1716176"/>
              <a:gd name="connsiteY4-20" fmla="*/ 82550 h 1061298"/>
              <a:gd name="connsiteX0-21" fmla="*/ 0 w 1716176"/>
              <a:gd name="connsiteY0-22" fmla="*/ 82550 h 1061298"/>
              <a:gd name="connsiteX1-23" fmla="*/ 1715871 w 1716176"/>
              <a:gd name="connsiteY1-24" fmla="*/ 0 h 1061298"/>
              <a:gd name="connsiteX2-25" fmla="*/ 1715871 w 1716176"/>
              <a:gd name="connsiteY2-26" fmla="*/ 321523 h 1061298"/>
              <a:gd name="connsiteX3-27" fmla="*/ 0 w 1716176"/>
              <a:gd name="connsiteY3-28" fmla="*/ 1061298 h 1061298"/>
              <a:gd name="connsiteX4-29" fmla="*/ 0 w 1716176"/>
              <a:gd name="connsiteY4-30" fmla="*/ 82550 h 1061298"/>
              <a:gd name="connsiteX0-31" fmla="*/ 0 w 1716176"/>
              <a:gd name="connsiteY0-32" fmla="*/ 606425 h 1061298"/>
              <a:gd name="connsiteX1-33" fmla="*/ 1715871 w 1716176"/>
              <a:gd name="connsiteY1-34" fmla="*/ 0 h 1061298"/>
              <a:gd name="connsiteX2-35" fmla="*/ 1715871 w 1716176"/>
              <a:gd name="connsiteY2-36" fmla="*/ 321523 h 1061298"/>
              <a:gd name="connsiteX3-37" fmla="*/ 0 w 1716176"/>
              <a:gd name="connsiteY3-38" fmla="*/ 1061298 h 1061298"/>
              <a:gd name="connsiteX4-39" fmla="*/ 0 w 1716176"/>
              <a:gd name="connsiteY4-40" fmla="*/ 606425 h 1061298"/>
              <a:gd name="connsiteX0-41" fmla="*/ 0 w 1716176"/>
              <a:gd name="connsiteY0-42" fmla="*/ 584200 h 1061298"/>
              <a:gd name="connsiteX1-43" fmla="*/ 1715871 w 1716176"/>
              <a:gd name="connsiteY1-44" fmla="*/ 0 h 1061298"/>
              <a:gd name="connsiteX2-45" fmla="*/ 1715871 w 1716176"/>
              <a:gd name="connsiteY2-46" fmla="*/ 321523 h 1061298"/>
              <a:gd name="connsiteX3-47" fmla="*/ 0 w 1716176"/>
              <a:gd name="connsiteY3-48" fmla="*/ 1061298 h 1061298"/>
              <a:gd name="connsiteX4-49" fmla="*/ 0 w 1716176"/>
              <a:gd name="connsiteY4-50" fmla="*/ 584200 h 1061298"/>
              <a:gd name="connsiteX0-51" fmla="*/ 0 w 1719046"/>
              <a:gd name="connsiteY0-52" fmla="*/ 692150 h 1169248"/>
              <a:gd name="connsiteX1-53" fmla="*/ 1719046 w 1719046"/>
              <a:gd name="connsiteY1-54" fmla="*/ 0 h 1169248"/>
              <a:gd name="connsiteX2-55" fmla="*/ 1715871 w 1719046"/>
              <a:gd name="connsiteY2-56" fmla="*/ 429473 h 1169248"/>
              <a:gd name="connsiteX3-57" fmla="*/ 0 w 1719046"/>
              <a:gd name="connsiteY3-58" fmla="*/ 1169248 h 1169248"/>
              <a:gd name="connsiteX4-59" fmla="*/ 0 w 1719046"/>
              <a:gd name="connsiteY4-60" fmla="*/ 692150 h 1169248"/>
              <a:gd name="connsiteX0-61" fmla="*/ 0 w 1719046"/>
              <a:gd name="connsiteY0-62" fmla="*/ 692150 h 877148"/>
              <a:gd name="connsiteX1-63" fmla="*/ 1719046 w 1719046"/>
              <a:gd name="connsiteY1-64" fmla="*/ 0 h 877148"/>
              <a:gd name="connsiteX2-65" fmla="*/ 1715871 w 1719046"/>
              <a:gd name="connsiteY2-66" fmla="*/ 429473 h 877148"/>
              <a:gd name="connsiteX3-67" fmla="*/ 0 w 1719046"/>
              <a:gd name="connsiteY3-68" fmla="*/ 877148 h 877148"/>
              <a:gd name="connsiteX4-69" fmla="*/ 0 w 1719046"/>
              <a:gd name="connsiteY4-70" fmla="*/ 692150 h 877148"/>
              <a:gd name="connsiteX0-71" fmla="*/ 0 w 1716176"/>
              <a:gd name="connsiteY0-72" fmla="*/ 708025 h 893023"/>
              <a:gd name="connsiteX1-73" fmla="*/ 1715871 w 1716176"/>
              <a:gd name="connsiteY1-74" fmla="*/ 0 h 893023"/>
              <a:gd name="connsiteX2-75" fmla="*/ 1715871 w 1716176"/>
              <a:gd name="connsiteY2-76" fmla="*/ 445348 h 893023"/>
              <a:gd name="connsiteX3-77" fmla="*/ 0 w 1716176"/>
              <a:gd name="connsiteY3-78" fmla="*/ 893023 h 893023"/>
              <a:gd name="connsiteX4-79" fmla="*/ 0 w 1716176"/>
              <a:gd name="connsiteY4-80" fmla="*/ 708025 h 893023"/>
              <a:gd name="connsiteX0-81" fmla="*/ 0 w 1716176"/>
              <a:gd name="connsiteY0-82" fmla="*/ 708025 h 1178773"/>
              <a:gd name="connsiteX1-83" fmla="*/ 1715871 w 1716176"/>
              <a:gd name="connsiteY1-84" fmla="*/ 0 h 1178773"/>
              <a:gd name="connsiteX2-85" fmla="*/ 1715871 w 1716176"/>
              <a:gd name="connsiteY2-86" fmla="*/ 445348 h 1178773"/>
              <a:gd name="connsiteX3-87" fmla="*/ 0 w 1716176"/>
              <a:gd name="connsiteY3-88" fmla="*/ 1178773 h 1178773"/>
              <a:gd name="connsiteX4-89" fmla="*/ 0 w 1716176"/>
              <a:gd name="connsiteY4-90" fmla="*/ 708025 h 1178773"/>
              <a:gd name="connsiteX0-91" fmla="*/ 0 w 1716176"/>
              <a:gd name="connsiteY0-92" fmla="*/ 784225 h 1254973"/>
              <a:gd name="connsiteX1-93" fmla="*/ 1715871 w 1716176"/>
              <a:gd name="connsiteY1-94" fmla="*/ 0 h 1254973"/>
              <a:gd name="connsiteX2-95" fmla="*/ 1715871 w 1716176"/>
              <a:gd name="connsiteY2-96" fmla="*/ 521548 h 1254973"/>
              <a:gd name="connsiteX3-97" fmla="*/ 0 w 1716176"/>
              <a:gd name="connsiteY3-98" fmla="*/ 1254973 h 1254973"/>
              <a:gd name="connsiteX4-99" fmla="*/ 0 w 1716176"/>
              <a:gd name="connsiteY4-100" fmla="*/ 784225 h 1254973"/>
              <a:gd name="connsiteX0-101" fmla="*/ 0 w 1719059"/>
              <a:gd name="connsiteY0-102" fmla="*/ 882650 h 1353398"/>
              <a:gd name="connsiteX1-103" fmla="*/ 1719059 w 1719059"/>
              <a:gd name="connsiteY1-104" fmla="*/ 0 h 1353398"/>
              <a:gd name="connsiteX2-105" fmla="*/ 1715871 w 1719059"/>
              <a:gd name="connsiteY2-106" fmla="*/ 619973 h 1353398"/>
              <a:gd name="connsiteX3-107" fmla="*/ 0 w 1719059"/>
              <a:gd name="connsiteY3-108" fmla="*/ 1353398 h 1353398"/>
              <a:gd name="connsiteX4-109" fmla="*/ 0 w 1719059"/>
              <a:gd name="connsiteY4-110" fmla="*/ 882650 h 135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9059" h="1353398">
                <a:moveTo>
                  <a:pt x="0" y="882650"/>
                </a:moveTo>
                <a:lnTo>
                  <a:pt x="1719059" y="0"/>
                </a:lnTo>
                <a:cubicBezTo>
                  <a:pt x="1718001" y="110349"/>
                  <a:pt x="1716929" y="509624"/>
                  <a:pt x="1715871" y="619973"/>
                </a:cubicBezTo>
                <a:lnTo>
                  <a:pt x="0" y="1353398"/>
                </a:lnTo>
                <a:lnTo>
                  <a:pt x="0" y="882650"/>
                </a:lnTo>
                <a:close/>
              </a:path>
            </a:pathLst>
          </a:custGeom>
          <a:solidFill>
            <a:srgbClr val="5F6975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 Same Side Corner Rectangle 21"/>
          <p:cNvSpPr/>
          <p:nvPr/>
        </p:nvSpPr>
        <p:spPr>
          <a:xfrm flipH="1" flipV="1">
            <a:off x="3700994" y="3108513"/>
            <a:ext cx="2251980" cy="2623423"/>
          </a:xfrm>
          <a:prstGeom prst="round2SameRect">
            <a:avLst>
              <a:gd name="adj1" fmla="val 8393"/>
              <a:gd name="adj2" fmla="val 0"/>
            </a:avLst>
          </a:prstGeom>
          <a:solidFill>
            <a:schemeClr val="bg1">
              <a:lumMod val="8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19"/>
          <p:cNvSpPr/>
          <p:nvPr/>
        </p:nvSpPr>
        <p:spPr>
          <a:xfrm>
            <a:off x="3715768" y="2303258"/>
            <a:ext cx="637006" cy="584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/>
              </a:rPr>
              <a:t>2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/>
            </a:endParaRPr>
          </a:p>
        </p:txBody>
      </p:sp>
      <p:sp>
        <p:nvSpPr>
          <p:cNvPr id="33" name="Rectangle 6"/>
          <p:cNvSpPr/>
          <p:nvPr/>
        </p:nvSpPr>
        <p:spPr>
          <a:xfrm flipH="1">
            <a:off x="6239026" y="2151593"/>
            <a:ext cx="2242853" cy="1467953"/>
          </a:xfrm>
          <a:custGeom>
            <a:avLst/>
            <a:gdLst>
              <a:gd name="connsiteX0" fmla="*/ 0 w 1719046"/>
              <a:gd name="connsiteY0" fmla="*/ 0 h 978748"/>
              <a:gd name="connsiteX1" fmla="*/ 1719046 w 1719046"/>
              <a:gd name="connsiteY1" fmla="*/ 0 h 978748"/>
              <a:gd name="connsiteX2" fmla="*/ 1719046 w 1719046"/>
              <a:gd name="connsiteY2" fmla="*/ 978748 h 978748"/>
              <a:gd name="connsiteX3" fmla="*/ 0 w 1719046"/>
              <a:gd name="connsiteY3" fmla="*/ 978748 h 978748"/>
              <a:gd name="connsiteX4" fmla="*/ 0 w 1719046"/>
              <a:gd name="connsiteY4" fmla="*/ 0 h 978748"/>
              <a:gd name="connsiteX0-1" fmla="*/ 0 w 1719046"/>
              <a:gd name="connsiteY0-2" fmla="*/ 0 h 978748"/>
              <a:gd name="connsiteX1-3" fmla="*/ 1719046 w 1719046"/>
              <a:gd name="connsiteY1-4" fmla="*/ 0 h 978748"/>
              <a:gd name="connsiteX2-5" fmla="*/ 1715871 w 1719046"/>
              <a:gd name="connsiteY2-6" fmla="*/ 331048 h 978748"/>
              <a:gd name="connsiteX3-7" fmla="*/ 0 w 1719046"/>
              <a:gd name="connsiteY3-8" fmla="*/ 978748 h 978748"/>
              <a:gd name="connsiteX4-9" fmla="*/ 0 w 1719046"/>
              <a:gd name="connsiteY4-10" fmla="*/ 0 h 978748"/>
              <a:gd name="connsiteX0-11" fmla="*/ 0 w 1716176"/>
              <a:gd name="connsiteY0-12" fmla="*/ 82550 h 1061298"/>
              <a:gd name="connsiteX1-13" fmla="*/ 1715871 w 1716176"/>
              <a:gd name="connsiteY1-14" fmla="*/ 0 h 1061298"/>
              <a:gd name="connsiteX2-15" fmla="*/ 1715871 w 1716176"/>
              <a:gd name="connsiteY2-16" fmla="*/ 413598 h 1061298"/>
              <a:gd name="connsiteX3-17" fmla="*/ 0 w 1716176"/>
              <a:gd name="connsiteY3-18" fmla="*/ 1061298 h 1061298"/>
              <a:gd name="connsiteX4-19" fmla="*/ 0 w 1716176"/>
              <a:gd name="connsiteY4-20" fmla="*/ 82550 h 1061298"/>
              <a:gd name="connsiteX0-21" fmla="*/ 0 w 1716176"/>
              <a:gd name="connsiteY0-22" fmla="*/ 82550 h 1061298"/>
              <a:gd name="connsiteX1-23" fmla="*/ 1715871 w 1716176"/>
              <a:gd name="connsiteY1-24" fmla="*/ 0 h 1061298"/>
              <a:gd name="connsiteX2-25" fmla="*/ 1715871 w 1716176"/>
              <a:gd name="connsiteY2-26" fmla="*/ 321523 h 1061298"/>
              <a:gd name="connsiteX3-27" fmla="*/ 0 w 1716176"/>
              <a:gd name="connsiteY3-28" fmla="*/ 1061298 h 1061298"/>
              <a:gd name="connsiteX4-29" fmla="*/ 0 w 1716176"/>
              <a:gd name="connsiteY4-30" fmla="*/ 82550 h 1061298"/>
              <a:gd name="connsiteX0-31" fmla="*/ 0 w 1716176"/>
              <a:gd name="connsiteY0-32" fmla="*/ 606425 h 1061298"/>
              <a:gd name="connsiteX1-33" fmla="*/ 1715871 w 1716176"/>
              <a:gd name="connsiteY1-34" fmla="*/ 0 h 1061298"/>
              <a:gd name="connsiteX2-35" fmla="*/ 1715871 w 1716176"/>
              <a:gd name="connsiteY2-36" fmla="*/ 321523 h 1061298"/>
              <a:gd name="connsiteX3-37" fmla="*/ 0 w 1716176"/>
              <a:gd name="connsiteY3-38" fmla="*/ 1061298 h 1061298"/>
              <a:gd name="connsiteX4-39" fmla="*/ 0 w 1716176"/>
              <a:gd name="connsiteY4-40" fmla="*/ 606425 h 1061298"/>
              <a:gd name="connsiteX0-41" fmla="*/ 0 w 1716176"/>
              <a:gd name="connsiteY0-42" fmla="*/ 584200 h 1061298"/>
              <a:gd name="connsiteX1-43" fmla="*/ 1715871 w 1716176"/>
              <a:gd name="connsiteY1-44" fmla="*/ 0 h 1061298"/>
              <a:gd name="connsiteX2-45" fmla="*/ 1715871 w 1716176"/>
              <a:gd name="connsiteY2-46" fmla="*/ 321523 h 1061298"/>
              <a:gd name="connsiteX3-47" fmla="*/ 0 w 1716176"/>
              <a:gd name="connsiteY3-48" fmla="*/ 1061298 h 1061298"/>
              <a:gd name="connsiteX4-49" fmla="*/ 0 w 1716176"/>
              <a:gd name="connsiteY4-50" fmla="*/ 584200 h 1061298"/>
              <a:gd name="connsiteX0-51" fmla="*/ 0 w 1719046"/>
              <a:gd name="connsiteY0-52" fmla="*/ 692150 h 1169248"/>
              <a:gd name="connsiteX1-53" fmla="*/ 1719046 w 1719046"/>
              <a:gd name="connsiteY1-54" fmla="*/ 0 h 1169248"/>
              <a:gd name="connsiteX2-55" fmla="*/ 1715871 w 1719046"/>
              <a:gd name="connsiteY2-56" fmla="*/ 429473 h 1169248"/>
              <a:gd name="connsiteX3-57" fmla="*/ 0 w 1719046"/>
              <a:gd name="connsiteY3-58" fmla="*/ 1169248 h 1169248"/>
              <a:gd name="connsiteX4-59" fmla="*/ 0 w 1719046"/>
              <a:gd name="connsiteY4-60" fmla="*/ 692150 h 1169248"/>
              <a:gd name="connsiteX0-61" fmla="*/ 0 w 1719046"/>
              <a:gd name="connsiteY0-62" fmla="*/ 692150 h 877148"/>
              <a:gd name="connsiteX1-63" fmla="*/ 1719046 w 1719046"/>
              <a:gd name="connsiteY1-64" fmla="*/ 0 h 877148"/>
              <a:gd name="connsiteX2-65" fmla="*/ 1715871 w 1719046"/>
              <a:gd name="connsiteY2-66" fmla="*/ 429473 h 877148"/>
              <a:gd name="connsiteX3-67" fmla="*/ 0 w 1719046"/>
              <a:gd name="connsiteY3-68" fmla="*/ 877148 h 877148"/>
              <a:gd name="connsiteX4-69" fmla="*/ 0 w 1719046"/>
              <a:gd name="connsiteY4-70" fmla="*/ 692150 h 877148"/>
              <a:gd name="connsiteX0-71" fmla="*/ 0 w 1716176"/>
              <a:gd name="connsiteY0-72" fmla="*/ 708025 h 893023"/>
              <a:gd name="connsiteX1-73" fmla="*/ 1715871 w 1716176"/>
              <a:gd name="connsiteY1-74" fmla="*/ 0 h 893023"/>
              <a:gd name="connsiteX2-75" fmla="*/ 1715871 w 1716176"/>
              <a:gd name="connsiteY2-76" fmla="*/ 445348 h 893023"/>
              <a:gd name="connsiteX3-77" fmla="*/ 0 w 1716176"/>
              <a:gd name="connsiteY3-78" fmla="*/ 893023 h 893023"/>
              <a:gd name="connsiteX4-79" fmla="*/ 0 w 1716176"/>
              <a:gd name="connsiteY4-80" fmla="*/ 708025 h 893023"/>
              <a:gd name="connsiteX0-81" fmla="*/ 0 w 1716176"/>
              <a:gd name="connsiteY0-82" fmla="*/ 708025 h 1178773"/>
              <a:gd name="connsiteX1-83" fmla="*/ 1715871 w 1716176"/>
              <a:gd name="connsiteY1-84" fmla="*/ 0 h 1178773"/>
              <a:gd name="connsiteX2-85" fmla="*/ 1715871 w 1716176"/>
              <a:gd name="connsiteY2-86" fmla="*/ 445348 h 1178773"/>
              <a:gd name="connsiteX3-87" fmla="*/ 0 w 1716176"/>
              <a:gd name="connsiteY3-88" fmla="*/ 1178773 h 1178773"/>
              <a:gd name="connsiteX4-89" fmla="*/ 0 w 1716176"/>
              <a:gd name="connsiteY4-90" fmla="*/ 708025 h 1178773"/>
              <a:gd name="connsiteX0-91" fmla="*/ 0 w 1716176"/>
              <a:gd name="connsiteY0-92" fmla="*/ 784225 h 1254973"/>
              <a:gd name="connsiteX1-93" fmla="*/ 1715871 w 1716176"/>
              <a:gd name="connsiteY1-94" fmla="*/ 0 h 1254973"/>
              <a:gd name="connsiteX2-95" fmla="*/ 1715871 w 1716176"/>
              <a:gd name="connsiteY2-96" fmla="*/ 521548 h 1254973"/>
              <a:gd name="connsiteX3-97" fmla="*/ 0 w 1716176"/>
              <a:gd name="connsiteY3-98" fmla="*/ 1254973 h 1254973"/>
              <a:gd name="connsiteX4-99" fmla="*/ 0 w 1716176"/>
              <a:gd name="connsiteY4-100" fmla="*/ 784225 h 1254973"/>
              <a:gd name="connsiteX0-101" fmla="*/ 0 w 1719059"/>
              <a:gd name="connsiteY0-102" fmla="*/ 882650 h 1353398"/>
              <a:gd name="connsiteX1-103" fmla="*/ 1719059 w 1719059"/>
              <a:gd name="connsiteY1-104" fmla="*/ 0 h 1353398"/>
              <a:gd name="connsiteX2-105" fmla="*/ 1715871 w 1719059"/>
              <a:gd name="connsiteY2-106" fmla="*/ 619973 h 1353398"/>
              <a:gd name="connsiteX3-107" fmla="*/ 0 w 1719059"/>
              <a:gd name="connsiteY3-108" fmla="*/ 1353398 h 1353398"/>
              <a:gd name="connsiteX4-109" fmla="*/ 0 w 1719059"/>
              <a:gd name="connsiteY4-110" fmla="*/ 882650 h 135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9059" h="1353398">
                <a:moveTo>
                  <a:pt x="0" y="882650"/>
                </a:moveTo>
                <a:lnTo>
                  <a:pt x="1719059" y="0"/>
                </a:lnTo>
                <a:cubicBezTo>
                  <a:pt x="1718001" y="110349"/>
                  <a:pt x="1716929" y="509624"/>
                  <a:pt x="1715871" y="619973"/>
                </a:cubicBezTo>
                <a:lnTo>
                  <a:pt x="0" y="1353398"/>
                </a:lnTo>
                <a:lnTo>
                  <a:pt x="0" y="882650"/>
                </a:lnTo>
                <a:close/>
              </a:path>
            </a:pathLst>
          </a:custGeom>
          <a:solidFill>
            <a:srgbClr val="77A1B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ound Same Side Corner Rectangle 29"/>
          <p:cNvSpPr/>
          <p:nvPr/>
        </p:nvSpPr>
        <p:spPr>
          <a:xfrm flipH="1" flipV="1">
            <a:off x="6240994" y="3108513"/>
            <a:ext cx="2251980" cy="2623423"/>
          </a:xfrm>
          <a:prstGeom prst="round2SameRect">
            <a:avLst>
              <a:gd name="adj1" fmla="val 8393"/>
              <a:gd name="adj2" fmla="val 0"/>
            </a:avLst>
          </a:prstGeom>
          <a:solidFill>
            <a:schemeClr val="bg1">
              <a:lumMod val="8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Rectangle 27"/>
          <p:cNvSpPr/>
          <p:nvPr/>
        </p:nvSpPr>
        <p:spPr>
          <a:xfrm>
            <a:off x="6255768" y="2303258"/>
            <a:ext cx="637006" cy="584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/>
              </a:rPr>
              <a:t>3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/>
            </a:endParaRPr>
          </a:p>
        </p:txBody>
      </p:sp>
      <p:sp>
        <p:nvSpPr>
          <p:cNvPr id="39" name="Rectangle 6"/>
          <p:cNvSpPr/>
          <p:nvPr/>
        </p:nvSpPr>
        <p:spPr>
          <a:xfrm flipH="1">
            <a:off x="8779026" y="2151593"/>
            <a:ext cx="2242853" cy="1467953"/>
          </a:xfrm>
          <a:custGeom>
            <a:avLst/>
            <a:gdLst>
              <a:gd name="connsiteX0" fmla="*/ 0 w 1719046"/>
              <a:gd name="connsiteY0" fmla="*/ 0 h 978748"/>
              <a:gd name="connsiteX1" fmla="*/ 1719046 w 1719046"/>
              <a:gd name="connsiteY1" fmla="*/ 0 h 978748"/>
              <a:gd name="connsiteX2" fmla="*/ 1719046 w 1719046"/>
              <a:gd name="connsiteY2" fmla="*/ 978748 h 978748"/>
              <a:gd name="connsiteX3" fmla="*/ 0 w 1719046"/>
              <a:gd name="connsiteY3" fmla="*/ 978748 h 978748"/>
              <a:gd name="connsiteX4" fmla="*/ 0 w 1719046"/>
              <a:gd name="connsiteY4" fmla="*/ 0 h 978748"/>
              <a:gd name="connsiteX0-1" fmla="*/ 0 w 1719046"/>
              <a:gd name="connsiteY0-2" fmla="*/ 0 h 978748"/>
              <a:gd name="connsiteX1-3" fmla="*/ 1719046 w 1719046"/>
              <a:gd name="connsiteY1-4" fmla="*/ 0 h 978748"/>
              <a:gd name="connsiteX2-5" fmla="*/ 1715871 w 1719046"/>
              <a:gd name="connsiteY2-6" fmla="*/ 331048 h 978748"/>
              <a:gd name="connsiteX3-7" fmla="*/ 0 w 1719046"/>
              <a:gd name="connsiteY3-8" fmla="*/ 978748 h 978748"/>
              <a:gd name="connsiteX4-9" fmla="*/ 0 w 1719046"/>
              <a:gd name="connsiteY4-10" fmla="*/ 0 h 978748"/>
              <a:gd name="connsiteX0-11" fmla="*/ 0 w 1716176"/>
              <a:gd name="connsiteY0-12" fmla="*/ 82550 h 1061298"/>
              <a:gd name="connsiteX1-13" fmla="*/ 1715871 w 1716176"/>
              <a:gd name="connsiteY1-14" fmla="*/ 0 h 1061298"/>
              <a:gd name="connsiteX2-15" fmla="*/ 1715871 w 1716176"/>
              <a:gd name="connsiteY2-16" fmla="*/ 413598 h 1061298"/>
              <a:gd name="connsiteX3-17" fmla="*/ 0 w 1716176"/>
              <a:gd name="connsiteY3-18" fmla="*/ 1061298 h 1061298"/>
              <a:gd name="connsiteX4-19" fmla="*/ 0 w 1716176"/>
              <a:gd name="connsiteY4-20" fmla="*/ 82550 h 1061298"/>
              <a:gd name="connsiteX0-21" fmla="*/ 0 w 1716176"/>
              <a:gd name="connsiteY0-22" fmla="*/ 82550 h 1061298"/>
              <a:gd name="connsiteX1-23" fmla="*/ 1715871 w 1716176"/>
              <a:gd name="connsiteY1-24" fmla="*/ 0 h 1061298"/>
              <a:gd name="connsiteX2-25" fmla="*/ 1715871 w 1716176"/>
              <a:gd name="connsiteY2-26" fmla="*/ 321523 h 1061298"/>
              <a:gd name="connsiteX3-27" fmla="*/ 0 w 1716176"/>
              <a:gd name="connsiteY3-28" fmla="*/ 1061298 h 1061298"/>
              <a:gd name="connsiteX4-29" fmla="*/ 0 w 1716176"/>
              <a:gd name="connsiteY4-30" fmla="*/ 82550 h 1061298"/>
              <a:gd name="connsiteX0-31" fmla="*/ 0 w 1716176"/>
              <a:gd name="connsiteY0-32" fmla="*/ 606425 h 1061298"/>
              <a:gd name="connsiteX1-33" fmla="*/ 1715871 w 1716176"/>
              <a:gd name="connsiteY1-34" fmla="*/ 0 h 1061298"/>
              <a:gd name="connsiteX2-35" fmla="*/ 1715871 w 1716176"/>
              <a:gd name="connsiteY2-36" fmla="*/ 321523 h 1061298"/>
              <a:gd name="connsiteX3-37" fmla="*/ 0 w 1716176"/>
              <a:gd name="connsiteY3-38" fmla="*/ 1061298 h 1061298"/>
              <a:gd name="connsiteX4-39" fmla="*/ 0 w 1716176"/>
              <a:gd name="connsiteY4-40" fmla="*/ 606425 h 1061298"/>
              <a:gd name="connsiteX0-41" fmla="*/ 0 w 1716176"/>
              <a:gd name="connsiteY0-42" fmla="*/ 584200 h 1061298"/>
              <a:gd name="connsiteX1-43" fmla="*/ 1715871 w 1716176"/>
              <a:gd name="connsiteY1-44" fmla="*/ 0 h 1061298"/>
              <a:gd name="connsiteX2-45" fmla="*/ 1715871 w 1716176"/>
              <a:gd name="connsiteY2-46" fmla="*/ 321523 h 1061298"/>
              <a:gd name="connsiteX3-47" fmla="*/ 0 w 1716176"/>
              <a:gd name="connsiteY3-48" fmla="*/ 1061298 h 1061298"/>
              <a:gd name="connsiteX4-49" fmla="*/ 0 w 1716176"/>
              <a:gd name="connsiteY4-50" fmla="*/ 584200 h 1061298"/>
              <a:gd name="connsiteX0-51" fmla="*/ 0 w 1719046"/>
              <a:gd name="connsiteY0-52" fmla="*/ 692150 h 1169248"/>
              <a:gd name="connsiteX1-53" fmla="*/ 1719046 w 1719046"/>
              <a:gd name="connsiteY1-54" fmla="*/ 0 h 1169248"/>
              <a:gd name="connsiteX2-55" fmla="*/ 1715871 w 1719046"/>
              <a:gd name="connsiteY2-56" fmla="*/ 429473 h 1169248"/>
              <a:gd name="connsiteX3-57" fmla="*/ 0 w 1719046"/>
              <a:gd name="connsiteY3-58" fmla="*/ 1169248 h 1169248"/>
              <a:gd name="connsiteX4-59" fmla="*/ 0 w 1719046"/>
              <a:gd name="connsiteY4-60" fmla="*/ 692150 h 1169248"/>
              <a:gd name="connsiteX0-61" fmla="*/ 0 w 1719046"/>
              <a:gd name="connsiteY0-62" fmla="*/ 692150 h 877148"/>
              <a:gd name="connsiteX1-63" fmla="*/ 1719046 w 1719046"/>
              <a:gd name="connsiteY1-64" fmla="*/ 0 h 877148"/>
              <a:gd name="connsiteX2-65" fmla="*/ 1715871 w 1719046"/>
              <a:gd name="connsiteY2-66" fmla="*/ 429473 h 877148"/>
              <a:gd name="connsiteX3-67" fmla="*/ 0 w 1719046"/>
              <a:gd name="connsiteY3-68" fmla="*/ 877148 h 877148"/>
              <a:gd name="connsiteX4-69" fmla="*/ 0 w 1719046"/>
              <a:gd name="connsiteY4-70" fmla="*/ 692150 h 877148"/>
              <a:gd name="connsiteX0-71" fmla="*/ 0 w 1716176"/>
              <a:gd name="connsiteY0-72" fmla="*/ 708025 h 893023"/>
              <a:gd name="connsiteX1-73" fmla="*/ 1715871 w 1716176"/>
              <a:gd name="connsiteY1-74" fmla="*/ 0 h 893023"/>
              <a:gd name="connsiteX2-75" fmla="*/ 1715871 w 1716176"/>
              <a:gd name="connsiteY2-76" fmla="*/ 445348 h 893023"/>
              <a:gd name="connsiteX3-77" fmla="*/ 0 w 1716176"/>
              <a:gd name="connsiteY3-78" fmla="*/ 893023 h 893023"/>
              <a:gd name="connsiteX4-79" fmla="*/ 0 w 1716176"/>
              <a:gd name="connsiteY4-80" fmla="*/ 708025 h 893023"/>
              <a:gd name="connsiteX0-81" fmla="*/ 0 w 1716176"/>
              <a:gd name="connsiteY0-82" fmla="*/ 708025 h 1178773"/>
              <a:gd name="connsiteX1-83" fmla="*/ 1715871 w 1716176"/>
              <a:gd name="connsiteY1-84" fmla="*/ 0 h 1178773"/>
              <a:gd name="connsiteX2-85" fmla="*/ 1715871 w 1716176"/>
              <a:gd name="connsiteY2-86" fmla="*/ 445348 h 1178773"/>
              <a:gd name="connsiteX3-87" fmla="*/ 0 w 1716176"/>
              <a:gd name="connsiteY3-88" fmla="*/ 1178773 h 1178773"/>
              <a:gd name="connsiteX4-89" fmla="*/ 0 w 1716176"/>
              <a:gd name="connsiteY4-90" fmla="*/ 708025 h 1178773"/>
              <a:gd name="connsiteX0-91" fmla="*/ 0 w 1716176"/>
              <a:gd name="connsiteY0-92" fmla="*/ 784225 h 1254973"/>
              <a:gd name="connsiteX1-93" fmla="*/ 1715871 w 1716176"/>
              <a:gd name="connsiteY1-94" fmla="*/ 0 h 1254973"/>
              <a:gd name="connsiteX2-95" fmla="*/ 1715871 w 1716176"/>
              <a:gd name="connsiteY2-96" fmla="*/ 521548 h 1254973"/>
              <a:gd name="connsiteX3-97" fmla="*/ 0 w 1716176"/>
              <a:gd name="connsiteY3-98" fmla="*/ 1254973 h 1254973"/>
              <a:gd name="connsiteX4-99" fmla="*/ 0 w 1716176"/>
              <a:gd name="connsiteY4-100" fmla="*/ 784225 h 1254973"/>
              <a:gd name="connsiteX0-101" fmla="*/ 0 w 1719059"/>
              <a:gd name="connsiteY0-102" fmla="*/ 882650 h 1353398"/>
              <a:gd name="connsiteX1-103" fmla="*/ 1719059 w 1719059"/>
              <a:gd name="connsiteY1-104" fmla="*/ 0 h 1353398"/>
              <a:gd name="connsiteX2-105" fmla="*/ 1715871 w 1719059"/>
              <a:gd name="connsiteY2-106" fmla="*/ 619973 h 1353398"/>
              <a:gd name="connsiteX3-107" fmla="*/ 0 w 1719059"/>
              <a:gd name="connsiteY3-108" fmla="*/ 1353398 h 1353398"/>
              <a:gd name="connsiteX4-109" fmla="*/ 0 w 1719059"/>
              <a:gd name="connsiteY4-110" fmla="*/ 882650 h 1353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9059" h="1353398">
                <a:moveTo>
                  <a:pt x="0" y="882650"/>
                </a:moveTo>
                <a:lnTo>
                  <a:pt x="1719059" y="0"/>
                </a:lnTo>
                <a:cubicBezTo>
                  <a:pt x="1718001" y="110349"/>
                  <a:pt x="1716929" y="509624"/>
                  <a:pt x="1715871" y="619973"/>
                </a:cubicBezTo>
                <a:lnTo>
                  <a:pt x="0" y="1353398"/>
                </a:lnTo>
                <a:lnTo>
                  <a:pt x="0" y="882650"/>
                </a:lnTo>
                <a:close/>
              </a:path>
            </a:pathLst>
          </a:custGeom>
          <a:solidFill>
            <a:srgbClr val="5F6975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ound Same Side Corner Rectangle 37"/>
          <p:cNvSpPr/>
          <p:nvPr/>
        </p:nvSpPr>
        <p:spPr>
          <a:xfrm flipH="1" flipV="1">
            <a:off x="8780994" y="3108513"/>
            <a:ext cx="2251980" cy="2623423"/>
          </a:xfrm>
          <a:prstGeom prst="round2SameRect">
            <a:avLst>
              <a:gd name="adj1" fmla="val 8393"/>
              <a:gd name="adj2" fmla="val 0"/>
            </a:avLst>
          </a:prstGeom>
          <a:solidFill>
            <a:schemeClr val="bg1">
              <a:lumMod val="8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ectangle 35"/>
          <p:cNvSpPr/>
          <p:nvPr/>
        </p:nvSpPr>
        <p:spPr>
          <a:xfrm>
            <a:off x="8795768" y="2303258"/>
            <a:ext cx="637006" cy="5847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/>
              </a:rPr>
              <a:t>4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/>
            </a:endParaRPr>
          </a:p>
        </p:txBody>
      </p:sp>
      <p:sp>
        <p:nvSpPr>
          <p:cNvPr id="45" name="Oval 32"/>
          <p:cNvSpPr/>
          <p:nvPr/>
        </p:nvSpPr>
        <p:spPr>
          <a:xfrm flipH="1">
            <a:off x="9538295" y="2841571"/>
            <a:ext cx="736912" cy="736912"/>
          </a:xfrm>
          <a:prstGeom prst="ellipse">
            <a:avLst/>
          </a:prstGeom>
          <a:solidFill>
            <a:srgbClr val="5F6975"/>
          </a:solidFill>
          <a:ln w="381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AutoShape 59"/>
          <p:cNvSpPr/>
          <p:nvPr/>
        </p:nvSpPr>
        <p:spPr bwMode="auto">
          <a:xfrm>
            <a:off x="9733932" y="3037503"/>
            <a:ext cx="345638" cy="34504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Oval 24"/>
          <p:cNvSpPr/>
          <p:nvPr/>
        </p:nvSpPr>
        <p:spPr>
          <a:xfrm flipH="1">
            <a:off x="6998295" y="2841571"/>
            <a:ext cx="736912" cy="736912"/>
          </a:xfrm>
          <a:prstGeom prst="ellipse">
            <a:avLst/>
          </a:prstGeom>
          <a:solidFill>
            <a:srgbClr val="77A1B0"/>
          </a:solidFill>
          <a:ln w="381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AutoShape 112"/>
          <p:cNvSpPr/>
          <p:nvPr/>
        </p:nvSpPr>
        <p:spPr bwMode="auto">
          <a:xfrm>
            <a:off x="7194227" y="3037208"/>
            <a:ext cx="345048" cy="345638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Oval 7"/>
          <p:cNvSpPr/>
          <p:nvPr/>
        </p:nvSpPr>
        <p:spPr>
          <a:xfrm flipH="1">
            <a:off x="1918295" y="2841571"/>
            <a:ext cx="736912" cy="736912"/>
          </a:xfrm>
          <a:prstGeom prst="ellipse">
            <a:avLst/>
          </a:prstGeom>
          <a:solidFill>
            <a:srgbClr val="77A1B0"/>
          </a:solidFill>
          <a:ln w="381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2" name="Group 41"/>
          <p:cNvGrpSpPr/>
          <p:nvPr/>
        </p:nvGrpSpPr>
        <p:grpSpPr>
          <a:xfrm>
            <a:off x="2168196" y="3037208"/>
            <a:ext cx="237110" cy="345638"/>
            <a:chOff x="3582988" y="3510757"/>
            <a:chExt cx="319088" cy="465138"/>
          </a:xfrm>
          <a:solidFill>
            <a:schemeClr val="bg1"/>
          </a:solidFill>
        </p:grpSpPr>
        <p:sp>
          <p:nvSpPr>
            <p:cNvPr id="53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6" name="Oval 16"/>
          <p:cNvSpPr/>
          <p:nvPr/>
        </p:nvSpPr>
        <p:spPr>
          <a:xfrm flipH="1">
            <a:off x="4458295" y="2841571"/>
            <a:ext cx="736912" cy="736912"/>
          </a:xfrm>
          <a:prstGeom prst="ellipse">
            <a:avLst/>
          </a:prstGeom>
          <a:solidFill>
            <a:srgbClr val="5F6975"/>
          </a:solidFill>
          <a:ln w="381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7" name="Group 44"/>
          <p:cNvGrpSpPr/>
          <p:nvPr/>
        </p:nvGrpSpPr>
        <p:grpSpPr>
          <a:xfrm>
            <a:off x="4654227" y="3037503"/>
            <a:ext cx="345048" cy="345048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58" name="AutoShape 123"/>
            <p:cNvSpPr/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AutoShape 124"/>
            <p:cNvSpPr/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AutoShape 125"/>
            <p:cNvSpPr/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331595" y="3996055"/>
            <a:ext cx="19685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Tra cứu phiếu xuất vật tư. </a:t>
            </a:r>
          </a:p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</a:p>
          <a:p>
            <a:pPr algn="ctr"/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836035" y="3994150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+mn-ea"/>
              </a:rPr>
              <a:t>Thống kê vật tư. 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+mn-ea"/>
              </a:rPr>
              <a:t>Thống kê các vật tư tồn kho.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424295" y="3994150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+mn-ea"/>
              </a:rPr>
              <a:t>Thống kê doanh thu. 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929370" y="399224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+mn-ea"/>
              </a:rPr>
              <a:t>Cùng các chức năng thêm, xóa, sữa dữ liệu. 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1584" y="396852"/>
            <a:ext cx="69903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Lập phiếu xuất vật tư</a:t>
            </a:r>
            <a:endParaRPr lang="en-US" altLang="zh-CN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ounded Rectangle 13"/>
          <p:cNvSpPr/>
          <p:nvPr/>
        </p:nvSpPr>
        <p:spPr>
          <a:xfrm>
            <a:off x="419100" y="1595755"/>
            <a:ext cx="8655685" cy="5039360"/>
          </a:xfrm>
          <a:prstGeom prst="roundRect">
            <a:avLst>
              <a:gd name="adj" fmla="val 5149"/>
            </a:avLst>
          </a:prstGeom>
          <a:solidFill>
            <a:srgbClr val="77A1B0"/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4"/>
          <p:cNvSpPr txBox="1"/>
          <p:nvPr/>
        </p:nvSpPr>
        <p:spPr>
          <a:xfrm>
            <a:off x="4295775" y="2939098"/>
            <a:ext cx="3924300" cy="32073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Lập phiếu nhập vật tư.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Tra cứu phiếu nhập vật tư.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Lập phiếu xuất vật tư.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Tra cứu phiếu xuất vật tư.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Thống kê vật tư.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Thống kê các vật tư tồn kho.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Thống kê doanh thu.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Cùng các chức năng thêm, xóa, sữa dữ liệu.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036" y="396852"/>
            <a:ext cx="621042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Quyền quản lý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43535" y="2294255"/>
            <a:ext cx="8806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người quản lý có quyền thực hiện tất cả các hoạt động của chương trình, bao gồm: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04520" y="2939415"/>
            <a:ext cx="3485515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Đăng nhập hệ thống.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Quản lý khách hàng.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Tra cứu khách hàng.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Quản lý nhà cung cấp.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Tra cứu nhà cung cấp.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Quản lý các thông tin về vật tư.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Lập đơn đặt hàng.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- Tra cứu đơn đặt hàng.</a:t>
            </a:r>
            <a:endParaRPr lang="en-US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Group 2"/>
          <p:cNvGrpSpPr/>
          <p:nvPr/>
        </p:nvGrpSpPr>
        <p:grpSpPr>
          <a:xfrm>
            <a:off x="2012566" y="4712004"/>
            <a:ext cx="1362521" cy="2641307"/>
            <a:chOff x="1371600" y="4299630"/>
            <a:chExt cx="1576388" cy="3055895"/>
          </a:xfrm>
        </p:grpSpPr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1371600" y="5506131"/>
              <a:ext cx="1576388" cy="1849394"/>
            </a:xfrm>
            <a:prstGeom prst="rect">
              <a:avLst/>
            </a:prstGeom>
            <a:solidFill>
              <a:srgbClr val="77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1" rIns="121920" bIns="60961" numCol="1" anchor="t" anchorCtr="0" compatLnSpc="1"/>
            <a:lstStyle/>
            <a:p>
              <a:endParaRPr lang="en-US" sz="1865">
                <a:cs typeface="+mn-ea"/>
                <a:sym typeface="+mn-lt"/>
              </a:endParaRPr>
            </a:p>
          </p:txBody>
        </p:sp>
        <p:grpSp>
          <p:nvGrpSpPr>
            <p:cNvPr id="22" name="Group 4"/>
            <p:cNvGrpSpPr/>
            <p:nvPr/>
          </p:nvGrpSpPr>
          <p:grpSpPr>
            <a:xfrm>
              <a:off x="1371600" y="4299630"/>
              <a:ext cx="1576388" cy="1206501"/>
              <a:chOff x="1371600" y="4299630"/>
              <a:chExt cx="1576388" cy="1206501"/>
            </a:xfrm>
          </p:grpSpPr>
          <p:sp>
            <p:nvSpPr>
              <p:cNvPr id="23" name="Freeform 24"/>
              <p:cNvSpPr/>
              <p:nvPr/>
            </p:nvSpPr>
            <p:spPr bwMode="auto">
              <a:xfrm>
                <a:off x="1371600" y="4299630"/>
                <a:ext cx="1576388" cy="1206500"/>
              </a:xfrm>
              <a:custGeom>
                <a:avLst/>
                <a:gdLst>
                  <a:gd name="T0" fmla="*/ 993 w 993"/>
                  <a:gd name="T1" fmla="*/ 760 h 760"/>
                  <a:gd name="T2" fmla="*/ 497 w 993"/>
                  <a:gd name="T3" fmla="*/ 0 h 760"/>
                  <a:gd name="T4" fmla="*/ 0 w 993"/>
                  <a:gd name="T5" fmla="*/ 760 h 760"/>
                  <a:gd name="T6" fmla="*/ 993 w 993"/>
                  <a:gd name="T7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3" h="760">
                    <a:moveTo>
                      <a:pt x="993" y="760"/>
                    </a:moveTo>
                    <a:lnTo>
                      <a:pt x="497" y="0"/>
                    </a:lnTo>
                    <a:lnTo>
                      <a:pt x="0" y="760"/>
                    </a:lnTo>
                    <a:lnTo>
                      <a:pt x="993" y="760"/>
                    </a:lnTo>
                    <a:close/>
                  </a:path>
                </a:pathLst>
              </a:custGeom>
              <a:solidFill>
                <a:srgbClr val="E3C599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24" name="Freeform 25"/>
              <p:cNvSpPr/>
              <p:nvPr/>
            </p:nvSpPr>
            <p:spPr bwMode="auto">
              <a:xfrm>
                <a:off x="2152650" y="4299631"/>
                <a:ext cx="442913" cy="1206500"/>
              </a:xfrm>
              <a:custGeom>
                <a:avLst/>
                <a:gdLst>
                  <a:gd name="T0" fmla="*/ 279 w 279"/>
                  <a:gd name="T1" fmla="*/ 760 h 760"/>
                  <a:gd name="T2" fmla="*/ 5 w 279"/>
                  <a:gd name="T3" fmla="*/ 0 h 760"/>
                  <a:gd name="T4" fmla="*/ 5 w 279"/>
                  <a:gd name="T5" fmla="*/ 0 h 760"/>
                  <a:gd name="T6" fmla="*/ 0 w 279"/>
                  <a:gd name="T7" fmla="*/ 760 h 760"/>
                  <a:gd name="T8" fmla="*/ 279 w 279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760">
                    <a:moveTo>
                      <a:pt x="279" y="76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760"/>
                    </a:lnTo>
                    <a:lnTo>
                      <a:pt x="279" y="760"/>
                    </a:lnTo>
                    <a:close/>
                  </a:path>
                </a:pathLst>
              </a:custGeom>
              <a:solidFill>
                <a:srgbClr val="FFE09B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25" name="Freeform 26"/>
              <p:cNvSpPr/>
              <p:nvPr/>
            </p:nvSpPr>
            <p:spPr bwMode="auto">
              <a:xfrm>
                <a:off x="1720850" y="4299631"/>
                <a:ext cx="439738" cy="1206500"/>
              </a:xfrm>
              <a:custGeom>
                <a:avLst/>
                <a:gdLst>
                  <a:gd name="T0" fmla="*/ 272 w 277"/>
                  <a:gd name="T1" fmla="*/ 760 h 760"/>
                  <a:gd name="T2" fmla="*/ 277 w 277"/>
                  <a:gd name="T3" fmla="*/ 0 h 760"/>
                  <a:gd name="T4" fmla="*/ 274 w 277"/>
                  <a:gd name="T5" fmla="*/ 3 h 760"/>
                  <a:gd name="T6" fmla="*/ 0 w 277"/>
                  <a:gd name="T7" fmla="*/ 760 h 760"/>
                  <a:gd name="T8" fmla="*/ 272 w 277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760">
                    <a:moveTo>
                      <a:pt x="272" y="760"/>
                    </a:moveTo>
                    <a:lnTo>
                      <a:pt x="277" y="0"/>
                    </a:lnTo>
                    <a:lnTo>
                      <a:pt x="274" y="3"/>
                    </a:lnTo>
                    <a:lnTo>
                      <a:pt x="0" y="760"/>
                    </a:lnTo>
                    <a:lnTo>
                      <a:pt x="272" y="760"/>
                    </a:lnTo>
                    <a:close/>
                  </a:path>
                </a:pathLst>
              </a:custGeom>
              <a:solidFill>
                <a:srgbClr val="FFEBBD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26" name="Freeform 27"/>
              <p:cNvSpPr/>
              <p:nvPr/>
            </p:nvSpPr>
            <p:spPr bwMode="auto">
              <a:xfrm>
                <a:off x="1935163" y="4299631"/>
                <a:ext cx="446088" cy="342900"/>
              </a:xfrm>
              <a:custGeom>
                <a:avLst/>
                <a:gdLst>
                  <a:gd name="T0" fmla="*/ 0 w 281"/>
                  <a:gd name="T1" fmla="*/ 216 h 216"/>
                  <a:gd name="T2" fmla="*/ 142 w 281"/>
                  <a:gd name="T3" fmla="*/ 0 h 216"/>
                  <a:gd name="T4" fmla="*/ 281 w 281"/>
                  <a:gd name="T5" fmla="*/ 216 h 216"/>
                  <a:gd name="T6" fmla="*/ 0 w 281"/>
                  <a:gd name="T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216">
                    <a:moveTo>
                      <a:pt x="0" y="216"/>
                    </a:moveTo>
                    <a:lnTo>
                      <a:pt x="142" y="0"/>
                    </a:lnTo>
                    <a:lnTo>
                      <a:pt x="281" y="216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27" name="Freeform 28"/>
              <p:cNvSpPr/>
              <p:nvPr/>
            </p:nvSpPr>
            <p:spPr bwMode="auto">
              <a:xfrm>
                <a:off x="2036763" y="4299631"/>
                <a:ext cx="247650" cy="342900"/>
              </a:xfrm>
              <a:custGeom>
                <a:avLst/>
                <a:gdLst>
                  <a:gd name="T0" fmla="*/ 156 w 156"/>
                  <a:gd name="T1" fmla="*/ 216 h 216"/>
                  <a:gd name="T2" fmla="*/ 0 w 156"/>
                  <a:gd name="T3" fmla="*/ 216 h 216"/>
                  <a:gd name="T4" fmla="*/ 75 w 156"/>
                  <a:gd name="T5" fmla="*/ 3 h 216"/>
                  <a:gd name="T6" fmla="*/ 78 w 156"/>
                  <a:gd name="T7" fmla="*/ 0 h 216"/>
                  <a:gd name="T8" fmla="*/ 78 w 156"/>
                  <a:gd name="T9" fmla="*/ 0 h 216"/>
                  <a:gd name="T10" fmla="*/ 156 w 156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216">
                    <a:moveTo>
                      <a:pt x="156" y="216"/>
                    </a:moveTo>
                    <a:lnTo>
                      <a:pt x="0" y="216"/>
                    </a:lnTo>
                    <a:lnTo>
                      <a:pt x="75" y="3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156" y="21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28" name="Freeform 29"/>
              <p:cNvSpPr/>
              <p:nvPr/>
            </p:nvSpPr>
            <p:spPr bwMode="auto">
              <a:xfrm>
                <a:off x="2036763" y="4299631"/>
                <a:ext cx="123825" cy="342900"/>
              </a:xfrm>
              <a:custGeom>
                <a:avLst/>
                <a:gdLst>
                  <a:gd name="T0" fmla="*/ 75 w 78"/>
                  <a:gd name="T1" fmla="*/ 216 h 216"/>
                  <a:gd name="T2" fmla="*/ 0 w 78"/>
                  <a:gd name="T3" fmla="*/ 216 h 216"/>
                  <a:gd name="T4" fmla="*/ 75 w 78"/>
                  <a:gd name="T5" fmla="*/ 3 h 216"/>
                  <a:gd name="T6" fmla="*/ 78 w 78"/>
                  <a:gd name="T7" fmla="*/ 0 h 216"/>
                  <a:gd name="T8" fmla="*/ 78 w 78"/>
                  <a:gd name="T9" fmla="*/ 0 h 216"/>
                  <a:gd name="T10" fmla="*/ 75 w 78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16">
                    <a:moveTo>
                      <a:pt x="75" y="216"/>
                    </a:moveTo>
                    <a:lnTo>
                      <a:pt x="0" y="216"/>
                    </a:lnTo>
                    <a:lnTo>
                      <a:pt x="75" y="3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5" y="21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Group 11"/>
          <p:cNvGrpSpPr/>
          <p:nvPr/>
        </p:nvGrpSpPr>
        <p:grpSpPr>
          <a:xfrm>
            <a:off x="3375086" y="4712006"/>
            <a:ext cx="1359777" cy="2641305"/>
            <a:chOff x="2947988" y="4299631"/>
            <a:chExt cx="1573213" cy="3055894"/>
          </a:xfrm>
        </p:grpSpPr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2947988" y="5506131"/>
              <a:ext cx="1573213" cy="1849394"/>
            </a:xfrm>
            <a:prstGeom prst="rect">
              <a:avLst/>
            </a:prstGeom>
            <a:solidFill>
              <a:srgbClr val="5F6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1" rIns="121920" bIns="60961" numCol="1" anchor="t" anchorCtr="0" compatLnSpc="1"/>
            <a:lstStyle/>
            <a:p>
              <a:endParaRPr lang="en-US" sz="1865">
                <a:cs typeface="+mn-ea"/>
                <a:sym typeface="+mn-lt"/>
              </a:endParaRPr>
            </a:p>
          </p:txBody>
        </p:sp>
        <p:grpSp>
          <p:nvGrpSpPr>
            <p:cNvPr id="31" name="Group 13"/>
            <p:cNvGrpSpPr/>
            <p:nvPr/>
          </p:nvGrpSpPr>
          <p:grpSpPr>
            <a:xfrm>
              <a:off x="2947988" y="4299631"/>
              <a:ext cx="1573213" cy="1206500"/>
              <a:chOff x="2947988" y="4299631"/>
              <a:chExt cx="1573213" cy="1206500"/>
            </a:xfrm>
          </p:grpSpPr>
          <p:sp>
            <p:nvSpPr>
              <p:cNvPr id="32" name="Freeform 31"/>
              <p:cNvSpPr/>
              <p:nvPr/>
            </p:nvSpPr>
            <p:spPr bwMode="auto">
              <a:xfrm>
                <a:off x="2947988" y="4299631"/>
                <a:ext cx="1573213" cy="1206500"/>
              </a:xfrm>
              <a:custGeom>
                <a:avLst/>
                <a:gdLst>
                  <a:gd name="T0" fmla="*/ 991 w 991"/>
                  <a:gd name="T1" fmla="*/ 760 h 760"/>
                  <a:gd name="T2" fmla="*/ 494 w 991"/>
                  <a:gd name="T3" fmla="*/ 0 h 760"/>
                  <a:gd name="T4" fmla="*/ 0 w 991"/>
                  <a:gd name="T5" fmla="*/ 760 h 760"/>
                  <a:gd name="T6" fmla="*/ 991 w 991"/>
                  <a:gd name="T7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1" h="760">
                    <a:moveTo>
                      <a:pt x="991" y="760"/>
                    </a:moveTo>
                    <a:lnTo>
                      <a:pt x="494" y="0"/>
                    </a:lnTo>
                    <a:lnTo>
                      <a:pt x="0" y="760"/>
                    </a:lnTo>
                    <a:lnTo>
                      <a:pt x="991" y="760"/>
                    </a:lnTo>
                    <a:close/>
                  </a:path>
                </a:pathLst>
              </a:custGeom>
              <a:solidFill>
                <a:srgbClr val="E3C599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 bwMode="auto">
              <a:xfrm>
                <a:off x="3729038" y="4299631"/>
                <a:ext cx="439738" cy="1206500"/>
              </a:xfrm>
              <a:custGeom>
                <a:avLst/>
                <a:gdLst>
                  <a:gd name="T0" fmla="*/ 277 w 277"/>
                  <a:gd name="T1" fmla="*/ 760 h 760"/>
                  <a:gd name="T2" fmla="*/ 2 w 277"/>
                  <a:gd name="T3" fmla="*/ 0 h 760"/>
                  <a:gd name="T4" fmla="*/ 2 w 277"/>
                  <a:gd name="T5" fmla="*/ 0 h 760"/>
                  <a:gd name="T6" fmla="*/ 0 w 277"/>
                  <a:gd name="T7" fmla="*/ 760 h 760"/>
                  <a:gd name="T8" fmla="*/ 277 w 277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760">
                    <a:moveTo>
                      <a:pt x="277" y="76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760"/>
                    </a:lnTo>
                    <a:lnTo>
                      <a:pt x="277" y="760"/>
                    </a:lnTo>
                    <a:close/>
                  </a:path>
                </a:pathLst>
              </a:custGeom>
              <a:solidFill>
                <a:srgbClr val="FFE09B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 bwMode="auto">
              <a:xfrm>
                <a:off x="3297238" y="4299631"/>
                <a:ext cx="434975" cy="1206500"/>
              </a:xfrm>
              <a:custGeom>
                <a:avLst/>
                <a:gdLst>
                  <a:gd name="T0" fmla="*/ 272 w 274"/>
                  <a:gd name="T1" fmla="*/ 760 h 760"/>
                  <a:gd name="T2" fmla="*/ 274 w 274"/>
                  <a:gd name="T3" fmla="*/ 0 h 760"/>
                  <a:gd name="T4" fmla="*/ 274 w 274"/>
                  <a:gd name="T5" fmla="*/ 3 h 760"/>
                  <a:gd name="T6" fmla="*/ 0 w 274"/>
                  <a:gd name="T7" fmla="*/ 760 h 760"/>
                  <a:gd name="T8" fmla="*/ 272 w 274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760">
                    <a:moveTo>
                      <a:pt x="272" y="760"/>
                    </a:moveTo>
                    <a:lnTo>
                      <a:pt x="274" y="0"/>
                    </a:lnTo>
                    <a:lnTo>
                      <a:pt x="274" y="3"/>
                    </a:lnTo>
                    <a:lnTo>
                      <a:pt x="0" y="760"/>
                    </a:lnTo>
                    <a:lnTo>
                      <a:pt x="272" y="760"/>
                    </a:lnTo>
                    <a:close/>
                  </a:path>
                </a:pathLst>
              </a:custGeom>
              <a:solidFill>
                <a:srgbClr val="FFEBBD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 bwMode="auto">
              <a:xfrm>
                <a:off x="3511550" y="4299631"/>
                <a:ext cx="446088" cy="342900"/>
              </a:xfrm>
              <a:custGeom>
                <a:avLst/>
                <a:gdLst>
                  <a:gd name="T0" fmla="*/ 0 w 281"/>
                  <a:gd name="T1" fmla="*/ 216 h 216"/>
                  <a:gd name="T2" fmla="*/ 139 w 281"/>
                  <a:gd name="T3" fmla="*/ 0 h 216"/>
                  <a:gd name="T4" fmla="*/ 281 w 281"/>
                  <a:gd name="T5" fmla="*/ 216 h 216"/>
                  <a:gd name="T6" fmla="*/ 0 w 281"/>
                  <a:gd name="T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216">
                    <a:moveTo>
                      <a:pt x="0" y="216"/>
                    </a:moveTo>
                    <a:lnTo>
                      <a:pt x="139" y="0"/>
                    </a:lnTo>
                    <a:lnTo>
                      <a:pt x="281" y="216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 bwMode="auto">
              <a:xfrm>
                <a:off x="3608388" y="4299631"/>
                <a:ext cx="247650" cy="342900"/>
              </a:xfrm>
              <a:custGeom>
                <a:avLst/>
                <a:gdLst>
                  <a:gd name="T0" fmla="*/ 156 w 156"/>
                  <a:gd name="T1" fmla="*/ 216 h 216"/>
                  <a:gd name="T2" fmla="*/ 0 w 156"/>
                  <a:gd name="T3" fmla="*/ 216 h 216"/>
                  <a:gd name="T4" fmla="*/ 78 w 156"/>
                  <a:gd name="T5" fmla="*/ 3 h 216"/>
                  <a:gd name="T6" fmla="*/ 78 w 156"/>
                  <a:gd name="T7" fmla="*/ 0 h 216"/>
                  <a:gd name="T8" fmla="*/ 78 w 156"/>
                  <a:gd name="T9" fmla="*/ 0 h 216"/>
                  <a:gd name="T10" fmla="*/ 156 w 156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216">
                    <a:moveTo>
                      <a:pt x="156" y="216"/>
                    </a:moveTo>
                    <a:lnTo>
                      <a:pt x="0" y="216"/>
                    </a:lnTo>
                    <a:lnTo>
                      <a:pt x="78" y="3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156" y="21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 bwMode="auto">
              <a:xfrm>
                <a:off x="3608388" y="4299631"/>
                <a:ext cx="123825" cy="342900"/>
              </a:xfrm>
              <a:custGeom>
                <a:avLst/>
                <a:gdLst>
                  <a:gd name="T0" fmla="*/ 78 w 78"/>
                  <a:gd name="T1" fmla="*/ 216 h 216"/>
                  <a:gd name="T2" fmla="*/ 0 w 78"/>
                  <a:gd name="T3" fmla="*/ 216 h 216"/>
                  <a:gd name="T4" fmla="*/ 78 w 78"/>
                  <a:gd name="T5" fmla="*/ 3 h 216"/>
                  <a:gd name="T6" fmla="*/ 78 w 78"/>
                  <a:gd name="T7" fmla="*/ 0 h 216"/>
                  <a:gd name="T8" fmla="*/ 78 w 78"/>
                  <a:gd name="T9" fmla="*/ 0 h 216"/>
                  <a:gd name="T10" fmla="*/ 78 w 78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16">
                    <a:moveTo>
                      <a:pt x="78" y="216"/>
                    </a:moveTo>
                    <a:lnTo>
                      <a:pt x="0" y="216"/>
                    </a:lnTo>
                    <a:lnTo>
                      <a:pt x="78" y="3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21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Group 20"/>
          <p:cNvGrpSpPr/>
          <p:nvPr/>
        </p:nvGrpSpPr>
        <p:grpSpPr>
          <a:xfrm>
            <a:off x="4734862" y="4712006"/>
            <a:ext cx="1362521" cy="2641305"/>
            <a:chOff x="4521200" y="4299631"/>
            <a:chExt cx="1576388" cy="3055894"/>
          </a:xfrm>
        </p:grpSpPr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4521200" y="5506131"/>
              <a:ext cx="1576388" cy="1849394"/>
            </a:xfrm>
            <a:prstGeom prst="rect">
              <a:avLst/>
            </a:prstGeom>
            <a:solidFill>
              <a:srgbClr val="77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1" rIns="121920" bIns="60961" numCol="1" anchor="t" anchorCtr="0" compatLnSpc="1"/>
            <a:lstStyle/>
            <a:p>
              <a:endParaRPr lang="en-US" sz="1865">
                <a:cs typeface="+mn-ea"/>
                <a:sym typeface="+mn-lt"/>
              </a:endParaRPr>
            </a:p>
          </p:txBody>
        </p:sp>
        <p:grpSp>
          <p:nvGrpSpPr>
            <p:cNvPr id="40" name="Group 22"/>
            <p:cNvGrpSpPr/>
            <p:nvPr/>
          </p:nvGrpSpPr>
          <p:grpSpPr>
            <a:xfrm>
              <a:off x="4521200" y="4299631"/>
              <a:ext cx="1576388" cy="1206500"/>
              <a:chOff x="4521200" y="4299631"/>
              <a:chExt cx="1576388" cy="1206500"/>
            </a:xfrm>
          </p:grpSpPr>
          <p:sp>
            <p:nvSpPr>
              <p:cNvPr id="41" name="Freeform 38"/>
              <p:cNvSpPr/>
              <p:nvPr/>
            </p:nvSpPr>
            <p:spPr bwMode="auto">
              <a:xfrm>
                <a:off x="4521200" y="4299631"/>
                <a:ext cx="1576388" cy="1206500"/>
              </a:xfrm>
              <a:custGeom>
                <a:avLst/>
                <a:gdLst>
                  <a:gd name="T0" fmla="*/ 993 w 993"/>
                  <a:gd name="T1" fmla="*/ 760 h 760"/>
                  <a:gd name="T2" fmla="*/ 497 w 993"/>
                  <a:gd name="T3" fmla="*/ 0 h 760"/>
                  <a:gd name="T4" fmla="*/ 0 w 993"/>
                  <a:gd name="T5" fmla="*/ 760 h 760"/>
                  <a:gd name="T6" fmla="*/ 993 w 993"/>
                  <a:gd name="T7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3" h="760">
                    <a:moveTo>
                      <a:pt x="993" y="760"/>
                    </a:moveTo>
                    <a:lnTo>
                      <a:pt x="497" y="0"/>
                    </a:lnTo>
                    <a:lnTo>
                      <a:pt x="0" y="760"/>
                    </a:lnTo>
                    <a:lnTo>
                      <a:pt x="993" y="760"/>
                    </a:lnTo>
                    <a:close/>
                  </a:path>
                </a:pathLst>
              </a:custGeom>
              <a:solidFill>
                <a:srgbClr val="E3C599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42" name="Freeform 39"/>
              <p:cNvSpPr/>
              <p:nvPr/>
            </p:nvSpPr>
            <p:spPr bwMode="auto">
              <a:xfrm>
                <a:off x="5302250" y="4299631"/>
                <a:ext cx="442913" cy="1206500"/>
              </a:xfrm>
              <a:custGeom>
                <a:avLst/>
                <a:gdLst>
                  <a:gd name="T0" fmla="*/ 279 w 279"/>
                  <a:gd name="T1" fmla="*/ 760 h 760"/>
                  <a:gd name="T2" fmla="*/ 5 w 279"/>
                  <a:gd name="T3" fmla="*/ 0 h 760"/>
                  <a:gd name="T4" fmla="*/ 5 w 279"/>
                  <a:gd name="T5" fmla="*/ 0 h 760"/>
                  <a:gd name="T6" fmla="*/ 0 w 279"/>
                  <a:gd name="T7" fmla="*/ 760 h 760"/>
                  <a:gd name="T8" fmla="*/ 279 w 279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760">
                    <a:moveTo>
                      <a:pt x="279" y="76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760"/>
                    </a:lnTo>
                    <a:lnTo>
                      <a:pt x="279" y="760"/>
                    </a:lnTo>
                    <a:close/>
                  </a:path>
                </a:pathLst>
              </a:custGeom>
              <a:solidFill>
                <a:srgbClr val="FFE09B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43" name="Freeform 40"/>
              <p:cNvSpPr/>
              <p:nvPr/>
            </p:nvSpPr>
            <p:spPr bwMode="auto">
              <a:xfrm>
                <a:off x="4870450" y="4299631"/>
                <a:ext cx="439738" cy="1206500"/>
              </a:xfrm>
              <a:custGeom>
                <a:avLst/>
                <a:gdLst>
                  <a:gd name="T0" fmla="*/ 272 w 277"/>
                  <a:gd name="T1" fmla="*/ 760 h 760"/>
                  <a:gd name="T2" fmla="*/ 277 w 277"/>
                  <a:gd name="T3" fmla="*/ 0 h 760"/>
                  <a:gd name="T4" fmla="*/ 274 w 277"/>
                  <a:gd name="T5" fmla="*/ 3 h 760"/>
                  <a:gd name="T6" fmla="*/ 0 w 277"/>
                  <a:gd name="T7" fmla="*/ 760 h 760"/>
                  <a:gd name="T8" fmla="*/ 272 w 277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760">
                    <a:moveTo>
                      <a:pt x="272" y="760"/>
                    </a:moveTo>
                    <a:lnTo>
                      <a:pt x="277" y="0"/>
                    </a:lnTo>
                    <a:lnTo>
                      <a:pt x="274" y="3"/>
                    </a:lnTo>
                    <a:lnTo>
                      <a:pt x="0" y="760"/>
                    </a:lnTo>
                    <a:lnTo>
                      <a:pt x="272" y="760"/>
                    </a:lnTo>
                    <a:close/>
                  </a:path>
                </a:pathLst>
              </a:custGeom>
              <a:solidFill>
                <a:srgbClr val="FFEBBD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44" name="Freeform 41"/>
              <p:cNvSpPr/>
              <p:nvPr/>
            </p:nvSpPr>
            <p:spPr bwMode="auto">
              <a:xfrm>
                <a:off x="5084763" y="4299631"/>
                <a:ext cx="446088" cy="342900"/>
              </a:xfrm>
              <a:custGeom>
                <a:avLst/>
                <a:gdLst>
                  <a:gd name="T0" fmla="*/ 0 w 281"/>
                  <a:gd name="T1" fmla="*/ 216 h 216"/>
                  <a:gd name="T2" fmla="*/ 142 w 281"/>
                  <a:gd name="T3" fmla="*/ 0 h 216"/>
                  <a:gd name="T4" fmla="*/ 281 w 281"/>
                  <a:gd name="T5" fmla="*/ 216 h 216"/>
                  <a:gd name="T6" fmla="*/ 0 w 281"/>
                  <a:gd name="T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216">
                    <a:moveTo>
                      <a:pt x="0" y="216"/>
                    </a:moveTo>
                    <a:lnTo>
                      <a:pt x="142" y="0"/>
                    </a:lnTo>
                    <a:lnTo>
                      <a:pt x="281" y="216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45" name="Freeform 42"/>
              <p:cNvSpPr/>
              <p:nvPr/>
            </p:nvSpPr>
            <p:spPr bwMode="auto">
              <a:xfrm>
                <a:off x="5186363" y="4299631"/>
                <a:ext cx="247650" cy="342900"/>
              </a:xfrm>
              <a:custGeom>
                <a:avLst/>
                <a:gdLst>
                  <a:gd name="T0" fmla="*/ 156 w 156"/>
                  <a:gd name="T1" fmla="*/ 216 h 216"/>
                  <a:gd name="T2" fmla="*/ 0 w 156"/>
                  <a:gd name="T3" fmla="*/ 216 h 216"/>
                  <a:gd name="T4" fmla="*/ 75 w 156"/>
                  <a:gd name="T5" fmla="*/ 3 h 216"/>
                  <a:gd name="T6" fmla="*/ 78 w 156"/>
                  <a:gd name="T7" fmla="*/ 0 h 216"/>
                  <a:gd name="T8" fmla="*/ 78 w 156"/>
                  <a:gd name="T9" fmla="*/ 0 h 216"/>
                  <a:gd name="T10" fmla="*/ 156 w 156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216">
                    <a:moveTo>
                      <a:pt x="156" y="216"/>
                    </a:moveTo>
                    <a:lnTo>
                      <a:pt x="0" y="216"/>
                    </a:lnTo>
                    <a:lnTo>
                      <a:pt x="75" y="3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156" y="21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46" name="Freeform 43"/>
              <p:cNvSpPr/>
              <p:nvPr/>
            </p:nvSpPr>
            <p:spPr bwMode="auto">
              <a:xfrm>
                <a:off x="5186363" y="4299631"/>
                <a:ext cx="123825" cy="342900"/>
              </a:xfrm>
              <a:custGeom>
                <a:avLst/>
                <a:gdLst>
                  <a:gd name="T0" fmla="*/ 75 w 78"/>
                  <a:gd name="T1" fmla="*/ 216 h 216"/>
                  <a:gd name="T2" fmla="*/ 0 w 78"/>
                  <a:gd name="T3" fmla="*/ 216 h 216"/>
                  <a:gd name="T4" fmla="*/ 75 w 78"/>
                  <a:gd name="T5" fmla="*/ 3 h 216"/>
                  <a:gd name="T6" fmla="*/ 78 w 78"/>
                  <a:gd name="T7" fmla="*/ 0 h 216"/>
                  <a:gd name="T8" fmla="*/ 78 w 78"/>
                  <a:gd name="T9" fmla="*/ 0 h 216"/>
                  <a:gd name="T10" fmla="*/ 75 w 78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16">
                    <a:moveTo>
                      <a:pt x="75" y="216"/>
                    </a:moveTo>
                    <a:lnTo>
                      <a:pt x="0" y="216"/>
                    </a:lnTo>
                    <a:lnTo>
                      <a:pt x="75" y="3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5" y="21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Group 29"/>
          <p:cNvGrpSpPr/>
          <p:nvPr/>
        </p:nvGrpSpPr>
        <p:grpSpPr>
          <a:xfrm>
            <a:off x="6097385" y="4712006"/>
            <a:ext cx="1359777" cy="2641305"/>
            <a:chOff x="6097588" y="4299631"/>
            <a:chExt cx="1573213" cy="3055894"/>
          </a:xfrm>
        </p:grpSpPr>
        <p:sp>
          <p:nvSpPr>
            <p:cNvPr id="48" name="Rectangle 44"/>
            <p:cNvSpPr>
              <a:spLocks noChangeArrowheads="1"/>
            </p:cNvSpPr>
            <p:nvPr/>
          </p:nvSpPr>
          <p:spPr bwMode="auto">
            <a:xfrm>
              <a:off x="6097588" y="5506131"/>
              <a:ext cx="1573213" cy="1849394"/>
            </a:xfrm>
            <a:prstGeom prst="rect">
              <a:avLst/>
            </a:prstGeom>
            <a:solidFill>
              <a:srgbClr val="5F6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1" rIns="121920" bIns="60961" numCol="1" anchor="t" anchorCtr="0" compatLnSpc="1"/>
            <a:lstStyle/>
            <a:p>
              <a:endParaRPr lang="en-US" sz="1865">
                <a:cs typeface="+mn-ea"/>
                <a:sym typeface="+mn-lt"/>
              </a:endParaRPr>
            </a:p>
          </p:txBody>
        </p:sp>
        <p:grpSp>
          <p:nvGrpSpPr>
            <p:cNvPr id="49" name="Group 31"/>
            <p:cNvGrpSpPr/>
            <p:nvPr/>
          </p:nvGrpSpPr>
          <p:grpSpPr>
            <a:xfrm>
              <a:off x="6097588" y="4299631"/>
              <a:ext cx="1573213" cy="1206500"/>
              <a:chOff x="6097588" y="4299631"/>
              <a:chExt cx="1573213" cy="1206500"/>
            </a:xfrm>
          </p:grpSpPr>
          <p:sp>
            <p:nvSpPr>
              <p:cNvPr id="50" name="Freeform 45"/>
              <p:cNvSpPr/>
              <p:nvPr/>
            </p:nvSpPr>
            <p:spPr bwMode="auto">
              <a:xfrm>
                <a:off x="6097588" y="4299631"/>
                <a:ext cx="1573213" cy="1206500"/>
              </a:xfrm>
              <a:custGeom>
                <a:avLst/>
                <a:gdLst>
                  <a:gd name="T0" fmla="*/ 991 w 991"/>
                  <a:gd name="T1" fmla="*/ 760 h 760"/>
                  <a:gd name="T2" fmla="*/ 494 w 991"/>
                  <a:gd name="T3" fmla="*/ 0 h 760"/>
                  <a:gd name="T4" fmla="*/ 0 w 991"/>
                  <a:gd name="T5" fmla="*/ 760 h 760"/>
                  <a:gd name="T6" fmla="*/ 991 w 991"/>
                  <a:gd name="T7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1" h="760">
                    <a:moveTo>
                      <a:pt x="991" y="760"/>
                    </a:moveTo>
                    <a:lnTo>
                      <a:pt x="494" y="0"/>
                    </a:lnTo>
                    <a:lnTo>
                      <a:pt x="0" y="760"/>
                    </a:lnTo>
                    <a:lnTo>
                      <a:pt x="991" y="760"/>
                    </a:lnTo>
                    <a:close/>
                  </a:path>
                </a:pathLst>
              </a:custGeom>
              <a:solidFill>
                <a:srgbClr val="E3C599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51" name="Freeform 46"/>
              <p:cNvSpPr/>
              <p:nvPr/>
            </p:nvSpPr>
            <p:spPr bwMode="auto">
              <a:xfrm>
                <a:off x="6878638" y="4299631"/>
                <a:ext cx="439738" cy="1206500"/>
              </a:xfrm>
              <a:custGeom>
                <a:avLst/>
                <a:gdLst>
                  <a:gd name="T0" fmla="*/ 277 w 277"/>
                  <a:gd name="T1" fmla="*/ 760 h 760"/>
                  <a:gd name="T2" fmla="*/ 2 w 277"/>
                  <a:gd name="T3" fmla="*/ 0 h 760"/>
                  <a:gd name="T4" fmla="*/ 2 w 277"/>
                  <a:gd name="T5" fmla="*/ 0 h 760"/>
                  <a:gd name="T6" fmla="*/ 0 w 277"/>
                  <a:gd name="T7" fmla="*/ 760 h 760"/>
                  <a:gd name="T8" fmla="*/ 277 w 277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760">
                    <a:moveTo>
                      <a:pt x="277" y="76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760"/>
                    </a:lnTo>
                    <a:lnTo>
                      <a:pt x="277" y="760"/>
                    </a:lnTo>
                    <a:close/>
                  </a:path>
                </a:pathLst>
              </a:custGeom>
              <a:solidFill>
                <a:srgbClr val="FFE09B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52" name="Freeform 47"/>
              <p:cNvSpPr/>
              <p:nvPr/>
            </p:nvSpPr>
            <p:spPr bwMode="auto">
              <a:xfrm>
                <a:off x="6446838" y="4299631"/>
                <a:ext cx="434975" cy="1206500"/>
              </a:xfrm>
              <a:custGeom>
                <a:avLst/>
                <a:gdLst>
                  <a:gd name="T0" fmla="*/ 272 w 274"/>
                  <a:gd name="T1" fmla="*/ 760 h 760"/>
                  <a:gd name="T2" fmla="*/ 274 w 274"/>
                  <a:gd name="T3" fmla="*/ 0 h 760"/>
                  <a:gd name="T4" fmla="*/ 274 w 274"/>
                  <a:gd name="T5" fmla="*/ 3 h 760"/>
                  <a:gd name="T6" fmla="*/ 0 w 274"/>
                  <a:gd name="T7" fmla="*/ 760 h 760"/>
                  <a:gd name="T8" fmla="*/ 272 w 274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760">
                    <a:moveTo>
                      <a:pt x="272" y="760"/>
                    </a:moveTo>
                    <a:lnTo>
                      <a:pt x="274" y="0"/>
                    </a:lnTo>
                    <a:lnTo>
                      <a:pt x="274" y="3"/>
                    </a:lnTo>
                    <a:lnTo>
                      <a:pt x="0" y="760"/>
                    </a:lnTo>
                    <a:lnTo>
                      <a:pt x="272" y="760"/>
                    </a:lnTo>
                    <a:close/>
                  </a:path>
                </a:pathLst>
              </a:custGeom>
              <a:solidFill>
                <a:srgbClr val="FFEBBD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48"/>
              <p:cNvSpPr/>
              <p:nvPr/>
            </p:nvSpPr>
            <p:spPr bwMode="auto">
              <a:xfrm>
                <a:off x="6661150" y="4299631"/>
                <a:ext cx="446088" cy="342900"/>
              </a:xfrm>
              <a:custGeom>
                <a:avLst/>
                <a:gdLst>
                  <a:gd name="T0" fmla="*/ 0 w 281"/>
                  <a:gd name="T1" fmla="*/ 216 h 216"/>
                  <a:gd name="T2" fmla="*/ 139 w 281"/>
                  <a:gd name="T3" fmla="*/ 0 h 216"/>
                  <a:gd name="T4" fmla="*/ 281 w 281"/>
                  <a:gd name="T5" fmla="*/ 216 h 216"/>
                  <a:gd name="T6" fmla="*/ 0 w 281"/>
                  <a:gd name="T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216">
                    <a:moveTo>
                      <a:pt x="0" y="216"/>
                    </a:moveTo>
                    <a:lnTo>
                      <a:pt x="139" y="0"/>
                    </a:lnTo>
                    <a:lnTo>
                      <a:pt x="281" y="216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54" name="Freeform 49"/>
              <p:cNvSpPr/>
              <p:nvPr/>
            </p:nvSpPr>
            <p:spPr bwMode="auto">
              <a:xfrm>
                <a:off x="6757988" y="4299631"/>
                <a:ext cx="247650" cy="342900"/>
              </a:xfrm>
              <a:custGeom>
                <a:avLst/>
                <a:gdLst>
                  <a:gd name="T0" fmla="*/ 156 w 156"/>
                  <a:gd name="T1" fmla="*/ 216 h 216"/>
                  <a:gd name="T2" fmla="*/ 0 w 156"/>
                  <a:gd name="T3" fmla="*/ 216 h 216"/>
                  <a:gd name="T4" fmla="*/ 78 w 156"/>
                  <a:gd name="T5" fmla="*/ 3 h 216"/>
                  <a:gd name="T6" fmla="*/ 78 w 156"/>
                  <a:gd name="T7" fmla="*/ 0 h 216"/>
                  <a:gd name="T8" fmla="*/ 78 w 156"/>
                  <a:gd name="T9" fmla="*/ 0 h 216"/>
                  <a:gd name="T10" fmla="*/ 156 w 156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216">
                    <a:moveTo>
                      <a:pt x="156" y="216"/>
                    </a:moveTo>
                    <a:lnTo>
                      <a:pt x="0" y="216"/>
                    </a:lnTo>
                    <a:lnTo>
                      <a:pt x="78" y="3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156" y="21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55" name="Freeform 50"/>
              <p:cNvSpPr/>
              <p:nvPr/>
            </p:nvSpPr>
            <p:spPr bwMode="auto">
              <a:xfrm>
                <a:off x="6757988" y="4299631"/>
                <a:ext cx="123825" cy="342900"/>
              </a:xfrm>
              <a:custGeom>
                <a:avLst/>
                <a:gdLst>
                  <a:gd name="T0" fmla="*/ 78 w 78"/>
                  <a:gd name="T1" fmla="*/ 216 h 216"/>
                  <a:gd name="T2" fmla="*/ 0 w 78"/>
                  <a:gd name="T3" fmla="*/ 216 h 216"/>
                  <a:gd name="T4" fmla="*/ 78 w 78"/>
                  <a:gd name="T5" fmla="*/ 3 h 216"/>
                  <a:gd name="T6" fmla="*/ 78 w 78"/>
                  <a:gd name="T7" fmla="*/ 0 h 216"/>
                  <a:gd name="T8" fmla="*/ 78 w 78"/>
                  <a:gd name="T9" fmla="*/ 0 h 216"/>
                  <a:gd name="T10" fmla="*/ 78 w 78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16">
                    <a:moveTo>
                      <a:pt x="78" y="216"/>
                    </a:moveTo>
                    <a:lnTo>
                      <a:pt x="0" y="216"/>
                    </a:lnTo>
                    <a:lnTo>
                      <a:pt x="78" y="3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21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Group 38"/>
          <p:cNvGrpSpPr/>
          <p:nvPr/>
        </p:nvGrpSpPr>
        <p:grpSpPr>
          <a:xfrm>
            <a:off x="7457158" y="4712006"/>
            <a:ext cx="1362521" cy="2641305"/>
            <a:chOff x="7670800" y="4299631"/>
            <a:chExt cx="1576388" cy="3055894"/>
          </a:xfrm>
        </p:grpSpPr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7670800" y="5506131"/>
              <a:ext cx="1576388" cy="1849394"/>
            </a:xfrm>
            <a:prstGeom prst="rect">
              <a:avLst/>
            </a:prstGeom>
            <a:solidFill>
              <a:srgbClr val="77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1" rIns="121920" bIns="60961" numCol="1" anchor="t" anchorCtr="0" compatLnSpc="1"/>
            <a:lstStyle/>
            <a:p>
              <a:endParaRPr lang="en-US" sz="1865">
                <a:cs typeface="+mn-ea"/>
                <a:sym typeface="+mn-lt"/>
              </a:endParaRPr>
            </a:p>
          </p:txBody>
        </p:sp>
        <p:grpSp>
          <p:nvGrpSpPr>
            <p:cNvPr id="58" name="Group 40"/>
            <p:cNvGrpSpPr/>
            <p:nvPr/>
          </p:nvGrpSpPr>
          <p:grpSpPr>
            <a:xfrm>
              <a:off x="7670800" y="4299631"/>
              <a:ext cx="1576388" cy="1206500"/>
              <a:chOff x="7670800" y="4299631"/>
              <a:chExt cx="1576388" cy="1206500"/>
            </a:xfrm>
          </p:grpSpPr>
          <p:sp>
            <p:nvSpPr>
              <p:cNvPr id="59" name="Freeform 52"/>
              <p:cNvSpPr/>
              <p:nvPr/>
            </p:nvSpPr>
            <p:spPr bwMode="auto">
              <a:xfrm>
                <a:off x="7670800" y="4299631"/>
                <a:ext cx="1576388" cy="1206500"/>
              </a:xfrm>
              <a:custGeom>
                <a:avLst/>
                <a:gdLst>
                  <a:gd name="T0" fmla="*/ 993 w 993"/>
                  <a:gd name="T1" fmla="*/ 760 h 760"/>
                  <a:gd name="T2" fmla="*/ 497 w 993"/>
                  <a:gd name="T3" fmla="*/ 0 h 760"/>
                  <a:gd name="T4" fmla="*/ 0 w 993"/>
                  <a:gd name="T5" fmla="*/ 760 h 760"/>
                  <a:gd name="T6" fmla="*/ 993 w 993"/>
                  <a:gd name="T7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3" h="760">
                    <a:moveTo>
                      <a:pt x="993" y="760"/>
                    </a:moveTo>
                    <a:lnTo>
                      <a:pt x="497" y="0"/>
                    </a:lnTo>
                    <a:lnTo>
                      <a:pt x="0" y="760"/>
                    </a:lnTo>
                    <a:lnTo>
                      <a:pt x="993" y="760"/>
                    </a:lnTo>
                    <a:close/>
                  </a:path>
                </a:pathLst>
              </a:custGeom>
              <a:solidFill>
                <a:srgbClr val="E3C599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53"/>
              <p:cNvSpPr/>
              <p:nvPr/>
            </p:nvSpPr>
            <p:spPr bwMode="auto">
              <a:xfrm>
                <a:off x="8451850" y="4299631"/>
                <a:ext cx="442913" cy="1206500"/>
              </a:xfrm>
              <a:custGeom>
                <a:avLst/>
                <a:gdLst>
                  <a:gd name="T0" fmla="*/ 279 w 279"/>
                  <a:gd name="T1" fmla="*/ 760 h 760"/>
                  <a:gd name="T2" fmla="*/ 5 w 279"/>
                  <a:gd name="T3" fmla="*/ 0 h 760"/>
                  <a:gd name="T4" fmla="*/ 5 w 279"/>
                  <a:gd name="T5" fmla="*/ 0 h 760"/>
                  <a:gd name="T6" fmla="*/ 0 w 279"/>
                  <a:gd name="T7" fmla="*/ 760 h 760"/>
                  <a:gd name="T8" fmla="*/ 279 w 279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760">
                    <a:moveTo>
                      <a:pt x="279" y="76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760"/>
                    </a:lnTo>
                    <a:lnTo>
                      <a:pt x="279" y="760"/>
                    </a:lnTo>
                    <a:close/>
                  </a:path>
                </a:pathLst>
              </a:custGeom>
              <a:solidFill>
                <a:srgbClr val="FFE09B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61" name="Freeform 54"/>
              <p:cNvSpPr/>
              <p:nvPr/>
            </p:nvSpPr>
            <p:spPr bwMode="auto">
              <a:xfrm>
                <a:off x="8020050" y="4299631"/>
                <a:ext cx="439738" cy="1206500"/>
              </a:xfrm>
              <a:custGeom>
                <a:avLst/>
                <a:gdLst>
                  <a:gd name="T0" fmla="*/ 272 w 277"/>
                  <a:gd name="T1" fmla="*/ 760 h 760"/>
                  <a:gd name="T2" fmla="*/ 277 w 277"/>
                  <a:gd name="T3" fmla="*/ 0 h 760"/>
                  <a:gd name="T4" fmla="*/ 277 w 277"/>
                  <a:gd name="T5" fmla="*/ 3 h 760"/>
                  <a:gd name="T6" fmla="*/ 0 w 277"/>
                  <a:gd name="T7" fmla="*/ 760 h 760"/>
                  <a:gd name="T8" fmla="*/ 272 w 277"/>
                  <a:gd name="T9" fmla="*/ 7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760">
                    <a:moveTo>
                      <a:pt x="272" y="760"/>
                    </a:moveTo>
                    <a:lnTo>
                      <a:pt x="277" y="0"/>
                    </a:lnTo>
                    <a:lnTo>
                      <a:pt x="277" y="3"/>
                    </a:lnTo>
                    <a:lnTo>
                      <a:pt x="0" y="760"/>
                    </a:lnTo>
                    <a:lnTo>
                      <a:pt x="272" y="760"/>
                    </a:lnTo>
                    <a:close/>
                  </a:path>
                </a:pathLst>
              </a:custGeom>
              <a:solidFill>
                <a:srgbClr val="FFEBBD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55"/>
              <p:cNvSpPr/>
              <p:nvPr/>
            </p:nvSpPr>
            <p:spPr bwMode="auto">
              <a:xfrm>
                <a:off x="8234363" y="4299631"/>
                <a:ext cx="449263" cy="342900"/>
              </a:xfrm>
              <a:custGeom>
                <a:avLst/>
                <a:gdLst>
                  <a:gd name="T0" fmla="*/ 0 w 283"/>
                  <a:gd name="T1" fmla="*/ 216 h 216"/>
                  <a:gd name="T2" fmla="*/ 142 w 283"/>
                  <a:gd name="T3" fmla="*/ 0 h 216"/>
                  <a:gd name="T4" fmla="*/ 283 w 283"/>
                  <a:gd name="T5" fmla="*/ 216 h 216"/>
                  <a:gd name="T6" fmla="*/ 0 w 283"/>
                  <a:gd name="T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16">
                    <a:moveTo>
                      <a:pt x="0" y="216"/>
                    </a:moveTo>
                    <a:lnTo>
                      <a:pt x="142" y="0"/>
                    </a:lnTo>
                    <a:lnTo>
                      <a:pt x="283" y="216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63" name="Freeform 56"/>
              <p:cNvSpPr/>
              <p:nvPr/>
            </p:nvSpPr>
            <p:spPr bwMode="auto">
              <a:xfrm>
                <a:off x="8334375" y="4299631"/>
                <a:ext cx="249238" cy="342900"/>
              </a:xfrm>
              <a:custGeom>
                <a:avLst/>
                <a:gdLst>
                  <a:gd name="T0" fmla="*/ 157 w 157"/>
                  <a:gd name="T1" fmla="*/ 216 h 216"/>
                  <a:gd name="T2" fmla="*/ 0 w 157"/>
                  <a:gd name="T3" fmla="*/ 216 h 216"/>
                  <a:gd name="T4" fmla="*/ 79 w 157"/>
                  <a:gd name="T5" fmla="*/ 3 h 216"/>
                  <a:gd name="T6" fmla="*/ 79 w 157"/>
                  <a:gd name="T7" fmla="*/ 0 h 216"/>
                  <a:gd name="T8" fmla="*/ 79 w 157"/>
                  <a:gd name="T9" fmla="*/ 0 h 216"/>
                  <a:gd name="T10" fmla="*/ 157 w 157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216">
                    <a:moveTo>
                      <a:pt x="157" y="216"/>
                    </a:moveTo>
                    <a:lnTo>
                      <a:pt x="0" y="216"/>
                    </a:lnTo>
                    <a:lnTo>
                      <a:pt x="79" y="3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157" y="21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  <p:sp>
            <p:nvSpPr>
              <p:cNvPr id="64" name="Freeform 57"/>
              <p:cNvSpPr/>
              <p:nvPr/>
            </p:nvSpPr>
            <p:spPr bwMode="auto">
              <a:xfrm>
                <a:off x="8334375" y="4299631"/>
                <a:ext cx="125413" cy="342900"/>
              </a:xfrm>
              <a:custGeom>
                <a:avLst/>
                <a:gdLst>
                  <a:gd name="T0" fmla="*/ 76 w 79"/>
                  <a:gd name="T1" fmla="*/ 216 h 216"/>
                  <a:gd name="T2" fmla="*/ 0 w 79"/>
                  <a:gd name="T3" fmla="*/ 216 h 216"/>
                  <a:gd name="T4" fmla="*/ 79 w 79"/>
                  <a:gd name="T5" fmla="*/ 3 h 216"/>
                  <a:gd name="T6" fmla="*/ 79 w 79"/>
                  <a:gd name="T7" fmla="*/ 0 h 216"/>
                  <a:gd name="T8" fmla="*/ 79 w 79"/>
                  <a:gd name="T9" fmla="*/ 0 h 216"/>
                  <a:gd name="T10" fmla="*/ 76 w 79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216">
                    <a:moveTo>
                      <a:pt x="76" y="216"/>
                    </a:moveTo>
                    <a:lnTo>
                      <a:pt x="0" y="216"/>
                    </a:lnTo>
                    <a:lnTo>
                      <a:pt x="79" y="3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76" y="21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121920" tIns="60961" rIns="121920" bIns="60961" numCol="1" anchor="t" anchorCtr="0" compatLnSpc="1"/>
              <a:lstStyle/>
              <a:p>
                <a:endParaRPr lang="en-US" sz="1865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74" name="Straight Connector 56"/>
          <p:cNvCxnSpPr/>
          <p:nvPr/>
        </p:nvCxnSpPr>
        <p:spPr>
          <a:xfrm flipV="1">
            <a:off x="2694501" y="3227251"/>
            <a:ext cx="0" cy="137160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7"/>
          <p:cNvCxnSpPr/>
          <p:nvPr/>
        </p:nvCxnSpPr>
        <p:spPr>
          <a:xfrm flipV="1">
            <a:off x="4054553" y="4303573"/>
            <a:ext cx="0" cy="36576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8"/>
          <p:cNvCxnSpPr/>
          <p:nvPr/>
        </p:nvCxnSpPr>
        <p:spPr>
          <a:xfrm flipV="1">
            <a:off x="5414603" y="3227251"/>
            <a:ext cx="0" cy="137160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9"/>
          <p:cNvCxnSpPr/>
          <p:nvPr/>
        </p:nvCxnSpPr>
        <p:spPr>
          <a:xfrm flipV="1">
            <a:off x="6774655" y="4303573"/>
            <a:ext cx="0" cy="36576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60"/>
          <p:cNvCxnSpPr/>
          <p:nvPr/>
        </p:nvCxnSpPr>
        <p:spPr>
          <a:xfrm flipV="1">
            <a:off x="8134705" y="3227251"/>
            <a:ext cx="0" cy="137160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2"/>
          <p:cNvSpPr txBox="1"/>
          <p:nvPr/>
        </p:nvSpPr>
        <p:spPr>
          <a:xfrm>
            <a:off x="2372360" y="6134100"/>
            <a:ext cx="69786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3705860" y="6134100"/>
            <a:ext cx="69786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5067300" y="6134100"/>
            <a:ext cx="69786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6428105" y="6134100"/>
            <a:ext cx="69786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7789545" y="6134100"/>
            <a:ext cx="69786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  <a:cs typeface="+mn-ea"/>
                <a:sym typeface="+mn-lt"/>
              </a:rPr>
              <a:t>0</a:t>
            </a:r>
            <a:r>
              <a:rPr lang="id-ID" sz="3600" b="1" dirty="0">
                <a:solidFill>
                  <a:schemeClr val="bg2"/>
                </a:solidFill>
                <a:cs typeface="+mn-ea"/>
                <a:sym typeface="+mn-lt"/>
              </a:rPr>
              <a:t>5</a:t>
            </a:r>
            <a:endParaRPr lang="en-US" sz="36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5523865" y="3654425"/>
            <a:ext cx="239903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+mn-ea"/>
              </a:rPr>
              <a:t>Tra cứu phiếu xuất kho vật tư .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4269105" y="2692400"/>
            <a:ext cx="2399030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+mn-ea"/>
              </a:rPr>
              <a:t>Lập phiếu xuất kho vật tư.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7099300" y="2584450"/>
            <a:ext cx="239903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+mn-ea"/>
              </a:rPr>
              <a:t>Lập thống kê, báo cáo tình hình kho vật tư.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2801620" y="3869690"/>
            <a:ext cx="2399030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+mn-ea"/>
              </a:rPr>
              <a:t>Tra cứu phiếu nhập vật tư.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1546860" y="2692400"/>
            <a:ext cx="239903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+mn-ea"/>
              </a:rPr>
              <a:t>Lập phiếu nhập vật tư.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algn="ctr"/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262703" y="186032"/>
            <a:ext cx="68900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Người sử dụng được quyền thực hiện các chức năng sau: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304393" y="6382626"/>
            <a:ext cx="5123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94C9F-EE1C-4DAE-9F3A-F353C701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12" y="87286"/>
            <a:ext cx="10664775" cy="62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4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38181"/>
            <a:ext cx="12192000" cy="8128000"/>
          </a:xfrm>
          <a:prstGeom prst="rect">
            <a:avLst/>
          </a:prstGeom>
        </p:spPr>
      </p:pic>
      <p:sp>
        <p:nvSpPr>
          <p:cNvPr id="3" name="文本框 2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566130" y="3916381"/>
            <a:ext cx="3020032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11500" b="1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5745" y="3237865"/>
            <a:ext cx="54368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Sơ đồ USE CASE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4" name="文本框 3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<p:cNvSpPr txBox="1"/>
          <p:nvPr/>
        </p:nvSpPr>
        <p:spPr>
          <a:xfrm>
            <a:off x="1457839" y="4157818"/>
            <a:ext cx="39928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等腰三角形 4"/>
          <p:cNvSpPr/>
          <p:nvPr/>
        </p:nvSpPr>
        <p:spPr>
          <a:xfrm rot="16200000" flipV="1">
            <a:off x="8912209" y="3091585"/>
            <a:ext cx="324828" cy="280024"/>
          </a:xfrm>
          <a:prstGeom prst="triangle">
            <a:avLst/>
          </a:prstGeom>
          <a:solidFill>
            <a:srgbClr val="616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<p:cNvSpPr txBox="1"/>
          <p:nvPr/>
        </p:nvSpPr>
        <p:spPr>
          <a:xfrm>
            <a:off x="8140994" y="2877654"/>
            <a:ext cx="72968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1600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8912209" y="4888839"/>
            <a:ext cx="324828" cy="280024"/>
          </a:xfrm>
          <a:prstGeom prst="triangle">
            <a:avLst/>
          </a:prstGeom>
          <a:solidFill>
            <a:srgbClr val="616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<p:cNvSpPr txBox="1"/>
          <p:nvPr/>
        </p:nvSpPr>
        <p:spPr>
          <a:xfrm>
            <a:off x="8140993" y="4678700"/>
            <a:ext cx="72968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1600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/>
        </p:nvSpPr>
        <p:spPr>
          <a:xfrm rot="16200000" flipV="1">
            <a:off x="8935949" y="3990212"/>
            <a:ext cx="324828" cy="280024"/>
          </a:xfrm>
          <a:prstGeom prst="triangle">
            <a:avLst/>
          </a:prstGeom>
          <a:solidFill>
            <a:srgbClr val="616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<p:cNvSpPr txBox="1"/>
          <p:nvPr/>
        </p:nvSpPr>
        <p:spPr>
          <a:xfrm>
            <a:off x="8140993" y="3778177"/>
            <a:ext cx="72968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1600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<p:cNvSpPr txBox="1"/>
          <p:nvPr/>
        </p:nvSpPr>
        <p:spPr>
          <a:xfrm>
            <a:off x="8140992" y="5573535"/>
            <a:ext cx="309880" cy="3371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zh-CN" altLang="en-US" sz="1600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10480" y="3031542"/>
            <a:ext cx="14789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16E7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Tổng quan</a:t>
            </a:r>
            <a:endParaRPr lang="zh-CN" altLang="en-US" sz="2000" b="1" dirty="0">
              <a:solidFill>
                <a:srgbClr val="616E77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41280" y="3939899"/>
            <a:ext cx="20129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16E7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Sơ đồ Usecase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341280" y="4818272"/>
            <a:ext cx="1858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616E77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Sơ đồ tuần tự</a:t>
            </a:r>
            <a:endParaRPr lang="zh-CN" altLang="en-US" sz="2000" b="1" dirty="0">
              <a:solidFill>
                <a:srgbClr val="616E77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文本框 7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>
            <a:extLst>
              <a:ext uri="{FF2B5EF4-FFF2-40B4-BE49-F238E27FC236}">
                <a16:creationId xmlns:a16="http://schemas.microsoft.com/office/drawing/2014/main" id="{A41E2625-06C3-4232-A62C-A3F98A49A446}"/>
              </a:ext>
            </a:extLst>
          </p:cNvPr>
          <p:cNvSpPr txBox="1"/>
          <p:nvPr/>
        </p:nvSpPr>
        <p:spPr>
          <a:xfrm>
            <a:off x="8140992" y="5494223"/>
            <a:ext cx="75533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1600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等腰三角形 6">
            <a:extLst>
              <a:ext uri="{FF2B5EF4-FFF2-40B4-BE49-F238E27FC236}">
                <a16:creationId xmlns:a16="http://schemas.microsoft.com/office/drawing/2014/main" id="{D730618A-B12C-434A-80F7-3289F7C95BEF}"/>
              </a:ext>
            </a:extLst>
          </p:cNvPr>
          <p:cNvSpPr/>
          <p:nvPr/>
        </p:nvSpPr>
        <p:spPr>
          <a:xfrm rot="16200000" flipV="1">
            <a:off x="8935949" y="5787465"/>
            <a:ext cx="324828" cy="280024"/>
          </a:xfrm>
          <a:prstGeom prst="triangle">
            <a:avLst/>
          </a:prstGeom>
          <a:solidFill>
            <a:srgbClr val="616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4">
            <a:extLst>
              <a:ext uri="{FF2B5EF4-FFF2-40B4-BE49-F238E27FC236}">
                <a16:creationId xmlns:a16="http://schemas.microsoft.com/office/drawing/2014/main" id="{1A332C1B-A694-4D3B-8FDE-E9FA333E4A27}"/>
              </a:ext>
            </a:extLst>
          </p:cNvPr>
          <p:cNvSpPr txBox="1"/>
          <p:nvPr/>
        </p:nvSpPr>
        <p:spPr>
          <a:xfrm>
            <a:off x="9304825" y="5691111"/>
            <a:ext cx="2997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5F6975"/>
                </a:solidFill>
              </a:rPr>
              <a:t>Sơ</a:t>
            </a:r>
            <a:r>
              <a:rPr lang="en-US" sz="2000" b="1" dirty="0">
                <a:solidFill>
                  <a:srgbClr val="5F6975"/>
                </a:solidFill>
              </a:rPr>
              <a:t> </a:t>
            </a:r>
            <a:r>
              <a:rPr lang="en-US" sz="2000" b="1" dirty="0" err="1">
                <a:solidFill>
                  <a:srgbClr val="5F6975"/>
                </a:solidFill>
              </a:rPr>
              <a:t>đồ</a:t>
            </a:r>
            <a:r>
              <a:rPr lang="en-US" sz="2000" b="1" dirty="0">
                <a:solidFill>
                  <a:srgbClr val="5F6975"/>
                </a:solidFill>
              </a:rPr>
              <a:t> </a:t>
            </a:r>
            <a:r>
              <a:rPr lang="en-US" sz="2000" b="1" dirty="0" err="1">
                <a:solidFill>
                  <a:srgbClr val="5F6975"/>
                </a:solidFill>
              </a:rPr>
              <a:t>lớp</a:t>
            </a:r>
            <a:r>
              <a:rPr lang="en-US" sz="2000" b="1" dirty="0">
                <a:solidFill>
                  <a:srgbClr val="5F6975"/>
                </a:solidFill>
              </a:rPr>
              <a:t> </a:t>
            </a:r>
            <a:r>
              <a:rPr lang="en-US" sz="2000" b="1" dirty="0" err="1">
                <a:solidFill>
                  <a:srgbClr val="5F6975"/>
                </a:solidFill>
              </a:rPr>
              <a:t>mức</a:t>
            </a:r>
            <a:r>
              <a:rPr lang="en-US" sz="2000" b="1" dirty="0">
                <a:solidFill>
                  <a:srgbClr val="5F6975"/>
                </a:solidFill>
              </a:rPr>
              <a:t> </a:t>
            </a:r>
            <a:r>
              <a:rPr lang="en-US" sz="2000" b="1" dirty="0" err="1">
                <a:solidFill>
                  <a:srgbClr val="5F6975"/>
                </a:solidFill>
              </a:rPr>
              <a:t>thiết</a:t>
            </a:r>
            <a:r>
              <a:rPr lang="en-US" sz="2000" b="1" dirty="0">
                <a:solidFill>
                  <a:srgbClr val="5F6975"/>
                </a:solidFill>
              </a:rPr>
              <a:t> </a:t>
            </a:r>
            <a:r>
              <a:rPr lang="en-US" sz="2000" b="1" dirty="0" err="1">
                <a:solidFill>
                  <a:srgbClr val="5F6975"/>
                </a:solidFill>
              </a:rPr>
              <a:t>kế</a:t>
            </a:r>
            <a:endParaRPr lang="zh-CN" altLang="en-US" sz="2000" b="1" dirty="0">
              <a:solidFill>
                <a:srgbClr val="5F6975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文本框 7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>
            <a:extLst>
              <a:ext uri="{FF2B5EF4-FFF2-40B4-BE49-F238E27FC236}">
                <a16:creationId xmlns:a16="http://schemas.microsoft.com/office/drawing/2014/main" id="{92971444-A51D-4873-9AF5-6CADBAB8DB3A}"/>
              </a:ext>
            </a:extLst>
          </p:cNvPr>
          <p:cNvSpPr txBox="1"/>
          <p:nvPr/>
        </p:nvSpPr>
        <p:spPr>
          <a:xfrm>
            <a:off x="8128168" y="6309746"/>
            <a:ext cx="75533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1600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等腰三角形 6">
            <a:extLst>
              <a:ext uri="{FF2B5EF4-FFF2-40B4-BE49-F238E27FC236}">
                <a16:creationId xmlns:a16="http://schemas.microsoft.com/office/drawing/2014/main" id="{9400CDB5-CD22-4A23-87D3-8C51FE3B779B}"/>
              </a:ext>
            </a:extLst>
          </p:cNvPr>
          <p:cNvSpPr/>
          <p:nvPr/>
        </p:nvSpPr>
        <p:spPr>
          <a:xfrm rot="16200000" flipV="1">
            <a:off x="8935949" y="6533914"/>
            <a:ext cx="324828" cy="280024"/>
          </a:xfrm>
          <a:prstGeom prst="triangle">
            <a:avLst/>
          </a:prstGeom>
          <a:solidFill>
            <a:srgbClr val="616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4">
            <a:extLst>
              <a:ext uri="{FF2B5EF4-FFF2-40B4-BE49-F238E27FC236}">
                <a16:creationId xmlns:a16="http://schemas.microsoft.com/office/drawing/2014/main" id="{1BED9AB9-2310-4300-9781-1E8C4485121A}"/>
              </a:ext>
            </a:extLst>
          </p:cNvPr>
          <p:cNvSpPr txBox="1"/>
          <p:nvPr/>
        </p:nvSpPr>
        <p:spPr>
          <a:xfrm>
            <a:off x="9349343" y="65094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5F6975"/>
                </a:solidFill>
              </a:rPr>
              <a:t>DEMO</a:t>
            </a:r>
            <a:endParaRPr lang="zh-CN" altLang="en-US" sz="2000" b="1" dirty="0">
              <a:solidFill>
                <a:srgbClr val="5F6975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/>
      <p:bldP spid="14" grpId="0"/>
      <p:bldP spid="15" grpId="0"/>
      <p:bldP spid="18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370E55-6CE0-467E-A84E-DFE2A87BD75A}"/>
              </a:ext>
            </a:extLst>
          </p:cNvPr>
          <p:cNvSpPr/>
          <p:nvPr/>
        </p:nvSpPr>
        <p:spPr>
          <a:xfrm>
            <a:off x="4192670" y="6279065"/>
            <a:ext cx="2948243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 case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quát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EC806-A1CA-4EEC-8566-3926DF47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48" y="120861"/>
            <a:ext cx="9472612" cy="62888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38181"/>
            <a:ext cx="12192000" cy="8128000"/>
          </a:xfrm>
          <a:prstGeom prst="rect">
            <a:avLst/>
          </a:prstGeom>
        </p:spPr>
      </p:pic>
      <p:sp>
        <p:nvSpPr>
          <p:cNvPr id="3" name="文本框 2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566130" y="3916381"/>
            <a:ext cx="3020032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11500" b="1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5745" y="3237865"/>
            <a:ext cx="54368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Sơ đồ tuần tự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68"/>
          <p:cNvSpPr/>
          <p:nvPr/>
        </p:nvSpPr>
        <p:spPr>
          <a:xfrm>
            <a:off x="4253230" y="5342890"/>
            <a:ext cx="6315075" cy="655955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9"/>
          <p:cNvSpPr/>
          <p:nvPr/>
        </p:nvSpPr>
        <p:spPr>
          <a:xfrm>
            <a:off x="4394681" y="5449488"/>
            <a:ext cx="60121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pc="300" dirty="0">
                <a:solidFill>
                  <a:srgbClr val="E5FAFF"/>
                </a:solidFill>
              </a:rPr>
              <a:t>Sơ đồ tuần tự Quản Lý Đơn Đặt Hàng</a:t>
            </a:r>
          </a:p>
        </p:txBody>
      </p:sp>
      <p:sp>
        <p:nvSpPr>
          <p:cNvPr id="25" name="Rectangle 78"/>
          <p:cNvSpPr/>
          <p:nvPr/>
        </p:nvSpPr>
        <p:spPr>
          <a:xfrm>
            <a:off x="4418330" y="4522470"/>
            <a:ext cx="6149975" cy="655955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79"/>
          <p:cNvSpPr/>
          <p:nvPr/>
        </p:nvSpPr>
        <p:spPr>
          <a:xfrm>
            <a:off x="4674366" y="4651030"/>
            <a:ext cx="488505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pc="300" dirty="0">
                <a:solidFill>
                  <a:srgbClr val="E5FAFF"/>
                </a:solidFill>
              </a:rPr>
              <a:t>Sơ đồ tuần tự Quản Lý Vật Tư</a:t>
            </a:r>
          </a:p>
        </p:txBody>
      </p:sp>
      <p:sp>
        <p:nvSpPr>
          <p:cNvPr id="28" name="Rectangle 81"/>
          <p:cNvSpPr/>
          <p:nvPr/>
        </p:nvSpPr>
        <p:spPr>
          <a:xfrm rot="20700000">
            <a:off x="3472180" y="2202180"/>
            <a:ext cx="5121910" cy="655955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82"/>
          <p:cNvSpPr/>
          <p:nvPr/>
        </p:nvSpPr>
        <p:spPr>
          <a:xfrm rot="20700000">
            <a:off x="3561624" y="2370936"/>
            <a:ext cx="478536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spc="300" dirty="0">
                <a:solidFill>
                  <a:srgbClr val="E5FAFF"/>
                </a:solidFill>
              </a:rPr>
              <a:t>Sơ đồ tuần tự Quản lý Khách Hàng</a:t>
            </a:r>
          </a:p>
        </p:txBody>
      </p:sp>
      <p:sp>
        <p:nvSpPr>
          <p:cNvPr id="31" name="Rectangle 84"/>
          <p:cNvSpPr/>
          <p:nvPr/>
        </p:nvSpPr>
        <p:spPr>
          <a:xfrm>
            <a:off x="4212590" y="3701415"/>
            <a:ext cx="6376670" cy="655955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85"/>
          <p:cNvSpPr/>
          <p:nvPr/>
        </p:nvSpPr>
        <p:spPr>
          <a:xfrm>
            <a:off x="4418094" y="3834269"/>
            <a:ext cx="608139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pc="300" dirty="0">
                <a:solidFill>
                  <a:srgbClr val="E5FAFF"/>
                </a:solidFill>
              </a:rPr>
              <a:t> Sơ đồ tuần tự Quản lý Nhà Cung Cấp</a:t>
            </a:r>
          </a:p>
        </p:txBody>
      </p:sp>
      <p:sp>
        <p:nvSpPr>
          <p:cNvPr id="33" name="Rectangle: Rounded Corners 86"/>
          <p:cNvSpPr/>
          <p:nvPr/>
        </p:nvSpPr>
        <p:spPr>
          <a:xfrm>
            <a:off x="3496772" y="3603557"/>
            <a:ext cx="830201" cy="830201"/>
          </a:xfrm>
          <a:prstGeom prst="roundRect">
            <a:avLst/>
          </a:prstGeom>
          <a:solidFill>
            <a:srgbClr val="5F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87"/>
          <p:cNvSpPr/>
          <p:nvPr/>
        </p:nvSpPr>
        <p:spPr>
          <a:xfrm>
            <a:off x="3704876" y="4433758"/>
            <a:ext cx="830201" cy="830201"/>
          </a:xfrm>
          <a:prstGeom prst="roundRect">
            <a:avLst/>
          </a:prstGeom>
          <a:solidFill>
            <a:srgbClr val="5F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88"/>
          <p:cNvSpPr/>
          <p:nvPr/>
        </p:nvSpPr>
        <p:spPr>
          <a:xfrm>
            <a:off x="3496771" y="5263959"/>
            <a:ext cx="830201" cy="830201"/>
          </a:xfrm>
          <a:prstGeom prst="roundRect">
            <a:avLst/>
          </a:prstGeom>
          <a:solidFill>
            <a:srgbClr val="5F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89"/>
          <p:cNvSpPr/>
          <p:nvPr/>
        </p:nvSpPr>
        <p:spPr>
          <a:xfrm rot="20700000">
            <a:off x="2938009" y="2834138"/>
            <a:ext cx="830201" cy="830201"/>
          </a:xfrm>
          <a:prstGeom prst="roundRect">
            <a:avLst/>
          </a:prstGeom>
          <a:solidFill>
            <a:srgbClr val="5F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40"/>
          <p:cNvSpPr>
            <a:spLocks noEditPoints="1"/>
          </p:cNvSpPr>
          <p:nvPr/>
        </p:nvSpPr>
        <p:spPr bwMode="auto">
          <a:xfrm>
            <a:off x="1741834" y="2348792"/>
            <a:ext cx="1213173" cy="3909702"/>
          </a:xfrm>
          <a:custGeom>
            <a:avLst/>
            <a:gdLst>
              <a:gd name="T0" fmla="*/ 149 w 458"/>
              <a:gd name="T1" fmla="*/ 1031 h 1476"/>
              <a:gd name="T2" fmla="*/ 149 w 458"/>
              <a:gd name="T3" fmla="*/ 1037 h 1476"/>
              <a:gd name="T4" fmla="*/ 146 w 458"/>
              <a:gd name="T5" fmla="*/ 1027 h 1476"/>
              <a:gd name="T6" fmla="*/ 142 w 458"/>
              <a:gd name="T7" fmla="*/ 1022 h 1476"/>
              <a:gd name="T8" fmla="*/ 242 w 458"/>
              <a:gd name="T9" fmla="*/ 6 h 1476"/>
              <a:gd name="T10" fmla="*/ 288 w 458"/>
              <a:gd name="T11" fmla="*/ 42 h 1476"/>
              <a:gd name="T12" fmla="*/ 292 w 458"/>
              <a:gd name="T13" fmla="*/ 86 h 1476"/>
              <a:gd name="T14" fmla="*/ 296 w 458"/>
              <a:gd name="T15" fmla="*/ 112 h 1476"/>
              <a:gd name="T16" fmla="*/ 280 w 458"/>
              <a:gd name="T17" fmla="*/ 148 h 1476"/>
              <a:gd name="T18" fmla="*/ 283 w 458"/>
              <a:gd name="T19" fmla="*/ 202 h 1476"/>
              <a:gd name="T20" fmla="*/ 222 w 458"/>
              <a:gd name="T21" fmla="*/ 254 h 1476"/>
              <a:gd name="T22" fmla="*/ 224 w 458"/>
              <a:gd name="T23" fmla="*/ 265 h 1476"/>
              <a:gd name="T24" fmla="*/ 214 w 458"/>
              <a:gd name="T25" fmla="*/ 278 h 1476"/>
              <a:gd name="T26" fmla="*/ 209 w 458"/>
              <a:gd name="T27" fmla="*/ 308 h 1476"/>
              <a:gd name="T28" fmla="*/ 318 w 458"/>
              <a:gd name="T29" fmla="*/ 226 h 1476"/>
              <a:gd name="T30" fmla="*/ 446 w 458"/>
              <a:gd name="T31" fmla="*/ 434 h 1476"/>
              <a:gd name="T32" fmla="*/ 453 w 458"/>
              <a:gd name="T33" fmla="*/ 567 h 1476"/>
              <a:gd name="T34" fmla="*/ 389 w 458"/>
              <a:gd name="T35" fmla="*/ 607 h 1476"/>
              <a:gd name="T36" fmla="*/ 381 w 458"/>
              <a:gd name="T37" fmla="*/ 663 h 1476"/>
              <a:gd name="T38" fmla="*/ 369 w 458"/>
              <a:gd name="T39" fmla="*/ 751 h 1476"/>
              <a:gd name="T40" fmla="*/ 356 w 458"/>
              <a:gd name="T41" fmla="*/ 853 h 1476"/>
              <a:gd name="T42" fmla="*/ 334 w 458"/>
              <a:gd name="T43" fmla="*/ 908 h 1476"/>
              <a:gd name="T44" fmla="*/ 324 w 458"/>
              <a:gd name="T45" fmla="*/ 1113 h 1476"/>
              <a:gd name="T46" fmla="*/ 343 w 458"/>
              <a:gd name="T47" fmla="*/ 1179 h 1476"/>
              <a:gd name="T48" fmla="*/ 331 w 458"/>
              <a:gd name="T49" fmla="*/ 1196 h 1476"/>
              <a:gd name="T50" fmla="*/ 336 w 458"/>
              <a:gd name="T51" fmla="*/ 1206 h 1476"/>
              <a:gd name="T52" fmla="*/ 328 w 458"/>
              <a:gd name="T53" fmla="*/ 1219 h 1476"/>
              <a:gd name="T54" fmla="*/ 353 w 458"/>
              <a:gd name="T55" fmla="*/ 1232 h 1476"/>
              <a:gd name="T56" fmla="*/ 355 w 458"/>
              <a:gd name="T57" fmla="*/ 1285 h 1476"/>
              <a:gd name="T58" fmla="*/ 343 w 458"/>
              <a:gd name="T59" fmla="*/ 1375 h 1476"/>
              <a:gd name="T60" fmla="*/ 298 w 458"/>
              <a:gd name="T61" fmla="*/ 1467 h 1476"/>
              <a:gd name="T62" fmla="*/ 272 w 458"/>
              <a:gd name="T63" fmla="*/ 1452 h 1476"/>
              <a:gd name="T64" fmla="*/ 283 w 458"/>
              <a:gd name="T65" fmla="*/ 1383 h 1476"/>
              <a:gd name="T66" fmla="*/ 258 w 458"/>
              <a:gd name="T67" fmla="*/ 1366 h 1476"/>
              <a:gd name="T68" fmla="*/ 230 w 458"/>
              <a:gd name="T69" fmla="*/ 1413 h 1476"/>
              <a:gd name="T70" fmla="*/ 187 w 458"/>
              <a:gd name="T71" fmla="*/ 1467 h 1476"/>
              <a:gd name="T72" fmla="*/ 140 w 458"/>
              <a:gd name="T73" fmla="*/ 1471 h 1476"/>
              <a:gd name="T74" fmla="*/ 142 w 458"/>
              <a:gd name="T75" fmla="*/ 1414 h 1476"/>
              <a:gd name="T76" fmla="*/ 154 w 458"/>
              <a:gd name="T77" fmla="*/ 1354 h 1476"/>
              <a:gd name="T78" fmla="*/ 169 w 458"/>
              <a:gd name="T79" fmla="*/ 1299 h 1476"/>
              <a:gd name="T80" fmla="*/ 166 w 458"/>
              <a:gd name="T81" fmla="*/ 1258 h 1476"/>
              <a:gd name="T82" fmla="*/ 102 w 458"/>
              <a:gd name="T83" fmla="*/ 1175 h 1476"/>
              <a:gd name="T84" fmla="*/ 1 w 458"/>
              <a:gd name="T85" fmla="*/ 1046 h 1476"/>
              <a:gd name="T86" fmla="*/ 18 w 458"/>
              <a:gd name="T87" fmla="*/ 807 h 1476"/>
              <a:gd name="T88" fmla="*/ 7 w 458"/>
              <a:gd name="T89" fmla="*/ 724 h 1476"/>
              <a:gd name="T90" fmla="*/ 21 w 458"/>
              <a:gd name="T91" fmla="*/ 612 h 1476"/>
              <a:gd name="T92" fmla="*/ 19 w 458"/>
              <a:gd name="T93" fmla="*/ 550 h 1476"/>
              <a:gd name="T94" fmla="*/ 13 w 458"/>
              <a:gd name="T95" fmla="*/ 463 h 1476"/>
              <a:gd name="T96" fmla="*/ 31 w 458"/>
              <a:gd name="T97" fmla="*/ 412 h 1476"/>
              <a:gd name="T98" fmla="*/ 48 w 458"/>
              <a:gd name="T99" fmla="*/ 277 h 1476"/>
              <a:gd name="T100" fmla="*/ 127 w 458"/>
              <a:gd name="T101" fmla="*/ 235 h 1476"/>
              <a:gd name="T102" fmla="*/ 146 w 458"/>
              <a:gd name="T103" fmla="*/ 443 h 1476"/>
              <a:gd name="T104" fmla="*/ 196 w 458"/>
              <a:gd name="T105" fmla="*/ 257 h 1476"/>
              <a:gd name="T106" fmla="*/ 208 w 458"/>
              <a:gd name="T107" fmla="*/ 248 h 1476"/>
              <a:gd name="T108" fmla="*/ 172 w 458"/>
              <a:gd name="T109" fmla="*/ 194 h 1476"/>
              <a:gd name="T110" fmla="*/ 131 w 458"/>
              <a:gd name="T111" fmla="*/ 117 h 1476"/>
              <a:gd name="T112" fmla="*/ 137 w 458"/>
              <a:gd name="T113" fmla="*/ 95 h 1476"/>
              <a:gd name="T114" fmla="*/ 133 w 458"/>
              <a:gd name="T115" fmla="*/ 69 h 1476"/>
              <a:gd name="T116" fmla="*/ 157 w 458"/>
              <a:gd name="T117" fmla="*/ 16 h 1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58" h="1476">
                <a:moveTo>
                  <a:pt x="146" y="1027"/>
                </a:moveTo>
                <a:lnTo>
                  <a:pt x="146" y="1027"/>
                </a:lnTo>
                <a:lnTo>
                  <a:pt x="148" y="1028"/>
                </a:lnTo>
                <a:lnTo>
                  <a:pt x="149" y="1029"/>
                </a:lnTo>
                <a:lnTo>
                  <a:pt x="149" y="1031"/>
                </a:lnTo>
                <a:lnTo>
                  <a:pt x="150" y="1033"/>
                </a:lnTo>
                <a:lnTo>
                  <a:pt x="150" y="1035"/>
                </a:lnTo>
                <a:lnTo>
                  <a:pt x="150" y="1036"/>
                </a:lnTo>
                <a:lnTo>
                  <a:pt x="150" y="1037"/>
                </a:lnTo>
                <a:lnTo>
                  <a:pt x="149" y="1037"/>
                </a:lnTo>
                <a:lnTo>
                  <a:pt x="148" y="1036"/>
                </a:lnTo>
                <a:lnTo>
                  <a:pt x="146" y="1033"/>
                </a:lnTo>
                <a:lnTo>
                  <a:pt x="145" y="1029"/>
                </a:lnTo>
                <a:lnTo>
                  <a:pt x="145" y="1027"/>
                </a:lnTo>
                <a:lnTo>
                  <a:pt x="146" y="1027"/>
                </a:lnTo>
                <a:close/>
                <a:moveTo>
                  <a:pt x="169" y="931"/>
                </a:moveTo>
                <a:lnTo>
                  <a:pt x="140" y="989"/>
                </a:lnTo>
                <a:lnTo>
                  <a:pt x="137" y="1001"/>
                </a:lnTo>
                <a:lnTo>
                  <a:pt x="138" y="1011"/>
                </a:lnTo>
                <a:lnTo>
                  <a:pt x="142" y="1022"/>
                </a:lnTo>
                <a:lnTo>
                  <a:pt x="146" y="1033"/>
                </a:lnTo>
                <a:lnTo>
                  <a:pt x="183" y="1080"/>
                </a:lnTo>
                <a:lnTo>
                  <a:pt x="169" y="931"/>
                </a:lnTo>
                <a:close/>
                <a:moveTo>
                  <a:pt x="220" y="0"/>
                </a:moveTo>
                <a:lnTo>
                  <a:pt x="242" y="6"/>
                </a:lnTo>
                <a:lnTo>
                  <a:pt x="254" y="10"/>
                </a:lnTo>
                <a:lnTo>
                  <a:pt x="267" y="15"/>
                </a:lnTo>
                <a:lnTo>
                  <a:pt x="277" y="23"/>
                </a:lnTo>
                <a:lnTo>
                  <a:pt x="285" y="32"/>
                </a:lnTo>
                <a:lnTo>
                  <a:pt x="288" y="42"/>
                </a:lnTo>
                <a:lnTo>
                  <a:pt x="289" y="53"/>
                </a:lnTo>
                <a:lnTo>
                  <a:pt x="292" y="65"/>
                </a:lnTo>
                <a:lnTo>
                  <a:pt x="294" y="71"/>
                </a:lnTo>
                <a:lnTo>
                  <a:pt x="293" y="79"/>
                </a:lnTo>
                <a:lnTo>
                  <a:pt x="292" y="86"/>
                </a:lnTo>
                <a:lnTo>
                  <a:pt x="292" y="91"/>
                </a:lnTo>
                <a:lnTo>
                  <a:pt x="293" y="95"/>
                </a:lnTo>
                <a:lnTo>
                  <a:pt x="296" y="100"/>
                </a:lnTo>
                <a:lnTo>
                  <a:pt x="296" y="105"/>
                </a:lnTo>
                <a:lnTo>
                  <a:pt x="296" y="112"/>
                </a:lnTo>
                <a:lnTo>
                  <a:pt x="293" y="122"/>
                </a:lnTo>
                <a:lnTo>
                  <a:pt x="289" y="131"/>
                </a:lnTo>
                <a:lnTo>
                  <a:pt x="284" y="138"/>
                </a:lnTo>
                <a:lnTo>
                  <a:pt x="280" y="138"/>
                </a:lnTo>
                <a:lnTo>
                  <a:pt x="280" y="148"/>
                </a:lnTo>
                <a:lnTo>
                  <a:pt x="279" y="160"/>
                </a:lnTo>
                <a:lnTo>
                  <a:pt x="275" y="172"/>
                </a:lnTo>
                <a:lnTo>
                  <a:pt x="273" y="182"/>
                </a:lnTo>
                <a:lnTo>
                  <a:pt x="276" y="193"/>
                </a:lnTo>
                <a:lnTo>
                  <a:pt x="283" y="202"/>
                </a:lnTo>
                <a:lnTo>
                  <a:pt x="220" y="247"/>
                </a:lnTo>
                <a:lnTo>
                  <a:pt x="218" y="248"/>
                </a:lnTo>
                <a:lnTo>
                  <a:pt x="218" y="250"/>
                </a:lnTo>
                <a:lnTo>
                  <a:pt x="220" y="252"/>
                </a:lnTo>
                <a:lnTo>
                  <a:pt x="222" y="254"/>
                </a:lnTo>
                <a:lnTo>
                  <a:pt x="224" y="256"/>
                </a:lnTo>
                <a:lnTo>
                  <a:pt x="225" y="257"/>
                </a:lnTo>
                <a:lnTo>
                  <a:pt x="226" y="260"/>
                </a:lnTo>
                <a:lnTo>
                  <a:pt x="225" y="261"/>
                </a:lnTo>
                <a:lnTo>
                  <a:pt x="224" y="265"/>
                </a:lnTo>
                <a:lnTo>
                  <a:pt x="222" y="268"/>
                </a:lnTo>
                <a:lnTo>
                  <a:pt x="221" y="270"/>
                </a:lnTo>
                <a:lnTo>
                  <a:pt x="220" y="271"/>
                </a:lnTo>
                <a:lnTo>
                  <a:pt x="217" y="275"/>
                </a:lnTo>
                <a:lnTo>
                  <a:pt x="214" y="278"/>
                </a:lnTo>
                <a:lnTo>
                  <a:pt x="213" y="279"/>
                </a:lnTo>
                <a:lnTo>
                  <a:pt x="212" y="282"/>
                </a:lnTo>
                <a:lnTo>
                  <a:pt x="210" y="286"/>
                </a:lnTo>
                <a:lnTo>
                  <a:pt x="210" y="291"/>
                </a:lnTo>
                <a:lnTo>
                  <a:pt x="209" y="308"/>
                </a:lnTo>
                <a:lnTo>
                  <a:pt x="208" y="343"/>
                </a:lnTo>
                <a:lnTo>
                  <a:pt x="204" y="423"/>
                </a:lnTo>
                <a:lnTo>
                  <a:pt x="285" y="206"/>
                </a:lnTo>
                <a:lnTo>
                  <a:pt x="301" y="218"/>
                </a:lnTo>
                <a:lnTo>
                  <a:pt x="318" y="226"/>
                </a:lnTo>
                <a:lnTo>
                  <a:pt x="335" y="232"/>
                </a:lnTo>
                <a:lnTo>
                  <a:pt x="353" y="240"/>
                </a:lnTo>
                <a:lnTo>
                  <a:pt x="393" y="256"/>
                </a:lnTo>
                <a:lnTo>
                  <a:pt x="431" y="274"/>
                </a:lnTo>
                <a:lnTo>
                  <a:pt x="446" y="434"/>
                </a:lnTo>
                <a:lnTo>
                  <a:pt x="454" y="514"/>
                </a:lnTo>
                <a:lnTo>
                  <a:pt x="457" y="527"/>
                </a:lnTo>
                <a:lnTo>
                  <a:pt x="458" y="541"/>
                </a:lnTo>
                <a:lnTo>
                  <a:pt x="457" y="554"/>
                </a:lnTo>
                <a:lnTo>
                  <a:pt x="453" y="567"/>
                </a:lnTo>
                <a:lnTo>
                  <a:pt x="442" y="578"/>
                </a:lnTo>
                <a:lnTo>
                  <a:pt x="429" y="587"/>
                </a:lnTo>
                <a:lnTo>
                  <a:pt x="416" y="593"/>
                </a:lnTo>
                <a:lnTo>
                  <a:pt x="402" y="600"/>
                </a:lnTo>
                <a:lnTo>
                  <a:pt x="389" y="607"/>
                </a:lnTo>
                <a:lnTo>
                  <a:pt x="378" y="617"/>
                </a:lnTo>
                <a:lnTo>
                  <a:pt x="376" y="625"/>
                </a:lnTo>
                <a:lnTo>
                  <a:pt x="376" y="637"/>
                </a:lnTo>
                <a:lnTo>
                  <a:pt x="378" y="651"/>
                </a:lnTo>
                <a:lnTo>
                  <a:pt x="381" y="663"/>
                </a:lnTo>
                <a:lnTo>
                  <a:pt x="382" y="673"/>
                </a:lnTo>
                <a:lnTo>
                  <a:pt x="381" y="690"/>
                </a:lnTo>
                <a:lnTo>
                  <a:pt x="377" y="707"/>
                </a:lnTo>
                <a:lnTo>
                  <a:pt x="373" y="723"/>
                </a:lnTo>
                <a:lnTo>
                  <a:pt x="369" y="751"/>
                </a:lnTo>
                <a:lnTo>
                  <a:pt x="370" y="778"/>
                </a:lnTo>
                <a:lnTo>
                  <a:pt x="372" y="804"/>
                </a:lnTo>
                <a:lnTo>
                  <a:pt x="368" y="832"/>
                </a:lnTo>
                <a:lnTo>
                  <a:pt x="362" y="844"/>
                </a:lnTo>
                <a:lnTo>
                  <a:pt x="356" y="853"/>
                </a:lnTo>
                <a:lnTo>
                  <a:pt x="347" y="861"/>
                </a:lnTo>
                <a:lnTo>
                  <a:pt x="339" y="870"/>
                </a:lnTo>
                <a:lnTo>
                  <a:pt x="335" y="880"/>
                </a:lnTo>
                <a:lnTo>
                  <a:pt x="334" y="893"/>
                </a:lnTo>
                <a:lnTo>
                  <a:pt x="334" y="908"/>
                </a:lnTo>
                <a:lnTo>
                  <a:pt x="334" y="921"/>
                </a:lnTo>
                <a:lnTo>
                  <a:pt x="334" y="933"/>
                </a:lnTo>
                <a:lnTo>
                  <a:pt x="327" y="1084"/>
                </a:lnTo>
                <a:lnTo>
                  <a:pt x="326" y="1099"/>
                </a:lnTo>
                <a:lnTo>
                  <a:pt x="324" y="1113"/>
                </a:lnTo>
                <a:lnTo>
                  <a:pt x="323" y="1128"/>
                </a:lnTo>
                <a:lnTo>
                  <a:pt x="323" y="1142"/>
                </a:lnTo>
                <a:lnTo>
                  <a:pt x="326" y="1156"/>
                </a:lnTo>
                <a:lnTo>
                  <a:pt x="332" y="1168"/>
                </a:lnTo>
                <a:lnTo>
                  <a:pt x="343" y="1179"/>
                </a:lnTo>
                <a:lnTo>
                  <a:pt x="340" y="1181"/>
                </a:lnTo>
                <a:lnTo>
                  <a:pt x="336" y="1184"/>
                </a:lnTo>
                <a:lnTo>
                  <a:pt x="334" y="1188"/>
                </a:lnTo>
                <a:lnTo>
                  <a:pt x="331" y="1192"/>
                </a:lnTo>
                <a:lnTo>
                  <a:pt x="331" y="1196"/>
                </a:lnTo>
                <a:lnTo>
                  <a:pt x="332" y="1197"/>
                </a:lnTo>
                <a:lnTo>
                  <a:pt x="334" y="1200"/>
                </a:lnTo>
                <a:lnTo>
                  <a:pt x="335" y="1201"/>
                </a:lnTo>
                <a:lnTo>
                  <a:pt x="336" y="1204"/>
                </a:lnTo>
                <a:lnTo>
                  <a:pt x="336" y="1206"/>
                </a:lnTo>
                <a:lnTo>
                  <a:pt x="336" y="1209"/>
                </a:lnTo>
                <a:lnTo>
                  <a:pt x="334" y="1211"/>
                </a:lnTo>
                <a:lnTo>
                  <a:pt x="332" y="1214"/>
                </a:lnTo>
                <a:lnTo>
                  <a:pt x="330" y="1217"/>
                </a:lnTo>
                <a:lnTo>
                  <a:pt x="328" y="1219"/>
                </a:lnTo>
                <a:lnTo>
                  <a:pt x="328" y="1222"/>
                </a:lnTo>
                <a:lnTo>
                  <a:pt x="331" y="1224"/>
                </a:lnTo>
                <a:lnTo>
                  <a:pt x="338" y="1228"/>
                </a:lnTo>
                <a:lnTo>
                  <a:pt x="345" y="1230"/>
                </a:lnTo>
                <a:lnTo>
                  <a:pt x="353" y="1232"/>
                </a:lnTo>
                <a:lnTo>
                  <a:pt x="358" y="1239"/>
                </a:lnTo>
                <a:lnTo>
                  <a:pt x="361" y="1248"/>
                </a:lnTo>
                <a:lnTo>
                  <a:pt x="360" y="1258"/>
                </a:lnTo>
                <a:lnTo>
                  <a:pt x="358" y="1268"/>
                </a:lnTo>
                <a:lnTo>
                  <a:pt x="355" y="1285"/>
                </a:lnTo>
                <a:lnTo>
                  <a:pt x="351" y="1303"/>
                </a:lnTo>
                <a:lnTo>
                  <a:pt x="347" y="1320"/>
                </a:lnTo>
                <a:lnTo>
                  <a:pt x="347" y="1338"/>
                </a:lnTo>
                <a:lnTo>
                  <a:pt x="347" y="1358"/>
                </a:lnTo>
                <a:lnTo>
                  <a:pt x="343" y="1375"/>
                </a:lnTo>
                <a:lnTo>
                  <a:pt x="336" y="1392"/>
                </a:lnTo>
                <a:lnTo>
                  <a:pt x="327" y="1409"/>
                </a:lnTo>
                <a:lnTo>
                  <a:pt x="314" y="1434"/>
                </a:lnTo>
                <a:lnTo>
                  <a:pt x="303" y="1459"/>
                </a:lnTo>
                <a:lnTo>
                  <a:pt x="298" y="1467"/>
                </a:lnTo>
                <a:lnTo>
                  <a:pt x="293" y="1473"/>
                </a:lnTo>
                <a:lnTo>
                  <a:pt x="288" y="1476"/>
                </a:lnTo>
                <a:lnTo>
                  <a:pt x="281" y="1474"/>
                </a:lnTo>
                <a:lnTo>
                  <a:pt x="276" y="1465"/>
                </a:lnTo>
                <a:lnTo>
                  <a:pt x="272" y="1452"/>
                </a:lnTo>
                <a:lnTo>
                  <a:pt x="272" y="1438"/>
                </a:lnTo>
                <a:lnTo>
                  <a:pt x="275" y="1423"/>
                </a:lnTo>
                <a:lnTo>
                  <a:pt x="277" y="1409"/>
                </a:lnTo>
                <a:lnTo>
                  <a:pt x="280" y="1396"/>
                </a:lnTo>
                <a:lnTo>
                  <a:pt x="283" y="1383"/>
                </a:lnTo>
                <a:lnTo>
                  <a:pt x="280" y="1368"/>
                </a:lnTo>
                <a:lnTo>
                  <a:pt x="273" y="1355"/>
                </a:lnTo>
                <a:lnTo>
                  <a:pt x="265" y="1344"/>
                </a:lnTo>
                <a:lnTo>
                  <a:pt x="263" y="1354"/>
                </a:lnTo>
                <a:lnTo>
                  <a:pt x="258" y="1366"/>
                </a:lnTo>
                <a:lnTo>
                  <a:pt x="250" y="1376"/>
                </a:lnTo>
                <a:lnTo>
                  <a:pt x="241" y="1384"/>
                </a:lnTo>
                <a:lnTo>
                  <a:pt x="229" y="1385"/>
                </a:lnTo>
                <a:lnTo>
                  <a:pt x="233" y="1399"/>
                </a:lnTo>
                <a:lnTo>
                  <a:pt x="230" y="1413"/>
                </a:lnTo>
                <a:lnTo>
                  <a:pt x="222" y="1426"/>
                </a:lnTo>
                <a:lnTo>
                  <a:pt x="214" y="1439"/>
                </a:lnTo>
                <a:lnTo>
                  <a:pt x="205" y="1450"/>
                </a:lnTo>
                <a:lnTo>
                  <a:pt x="196" y="1460"/>
                </a:lnTo>
                <a:lnTo>
                  <a:pt x="187" y="1467"/>
                </a:lnTo>
                <a:lnTo>
                  <a:pt x="176" y="1471"/>
                </a:lnTo>
                <a:lnTo>
                  <a:pt x="162" y="1472"/>
                </a:lnTo>
                <a:lnTo>
                  <a:pt x="157" y="1472"/>
                </a:lnTo>
                <a:lnTo>
                  <a:pt x="149" y="1472"/>
                </a:lnTo>
                <a:lnTo>
                  <a:pt x="140" y="1471"/>
                </a:lnTo>
                <a:lnTo>
                  <a:pt x="131" y="1469"/>
                </a:lnTo>
                <a:lnTo>
                  <a:pt x="124" y="1465"/>
                </a:lnTo>
                <a:lnTo>
                  <a:pt x="123" y="1461"/>
                </a:lnTo>
                <a:lnTo>
                  <a:pt x="131" y="1438"/>
                </a:lnTo>
                <a:lnTo>
                  <a:pt x="142" y="1414"/>
                </a:lnTo>
                <a:lnTo>
                  <a:pt x="154" y="1392"/>
                </a:lnTo>
                <a:lnTo>
                  <a:pt x="157" y="1382"/>
                </a:lnTo>
                <a:lnTo>
                  <a:pt x="157" y="1372"/>
                </a:lnTo>
                <a:lnTo>
                  <a:pt x="155" y="1365"/>
                </a:lnTo>
                <a:lnTo>
                  <a:pt x="154" y="1354"/>
                </a:lnTo>
                <a:lnTo>
                  <a:pt x="154" y="1340"/>
                </a:lnTo>
                <a:lnTo>
                  <a:pt x="158" y="1327"/>
                </a:lnTo>
                <a:lnTo>
                  <a:pt x="163" y="1313"/>
                </a:lnTo>
                <a:lnTo>
                  <a:pt x="166" y="1306"/>
                </a:lnTo>
                <a:lnTo>
                  <a:pt x="169" y="1299"/>
                </a:lnTo>
                <a:lnTo>
                  <a:pt x="167" y="1294"/>
                </a:lnTo>
                <a:lnTo>
                  <a:pt x="163" y="1287"/>
                </a:lnTo>
                <a:lnTo>
                  <a:pt x="161" y="1277"/>
                </a:lnTo>
                <a:lnTo>
                  <a:pt x="163" y="1268"/>
                </a:lnTo>
                <a:lnTo>
                  <a:pt x="166" y="1258"/>
                </a:lnTo>
                <a:lnTo>
                  <a:pt x="165" y="1249"/>
                </a:lnTo>
                <a:lnTo>
                  <a:pt x="157" y="1236"/>
                </a:lnTo>
                <a:lnTo>
                  <a:pt x="146" y="1226"/>
                </a:lnTo>
                <a:lnTo>
                  <a:pt x="136" y="1214"/>
                </a:lnTo>
                <a:lnTo>
                  <a:pt x="102" y="1175"/>
                </a:lnTo>
                <a:lnTo>
                  <a:pt x="32" y="1096"/>
                </a:lnTo>
                <a:lnTo>
                  <a:pt x="22" y="1084"/>
                </a:lnTo>
                <a:lnTo>
                  <a:pt x="11" y="1073"/>
                </a:lnTo>
                <a:lnTo>
                  <a:pt x="4" y="1060"/>
                </a:lnTo>
                <a:lnTo>
                  <a:pt x="1" y="1046"/>
                </a:lnTo>
                <a:lnTo>
                  <a:pt x="0" y="1032"/>
                </a:lnTo>
                <a:lnTo>
                  <a:pt x="1" y="1018"/>
                </a:lnTo>
                <a:lnTo>
                  <a:pt x="9" y="918"/>
                </a:lnTo>
                <a:lnTo>
                  <a:pt x="13" y="863"/>
                </a:lnTo>
                <a:lnTo>
                  <a:pt x="18" y="807"/>
                </a:lnTo>
                <a:lnTo>
                  <a:pt x="21" y="783"/>
                </a:lnTo>
                <a:lnTo>
                  <a:pt x="22" y="760"/>
                </a:lnTo>
                <a:lnTo>
                  <a:pt x="18" y="748"/>
                </a:lnTo>
                <a:lnTo>
                  <a:pt x="11" y="736"/>
                </a:lnTo>
                <a:lnTo>
                  <a:pt x="7" y="724"/>
                </a:lnTo>
                <a:lnTo>
                  <a:pt x="7" y="698"/>
                </a:lnTo>
                <a:lnTo>
                  <a:pt x="13" y="675"/>
                </a:lnTo>
                <a:lnTo>
                  <a:pt x="18" y="650"/>
                </a:lnTo>
                <a:lnTo>
                  <a:pt x="22" y="625"/>
                </a:lnTo>
                <a:lnTo>
                  <a:pt x="21" y="612"/>
                </a:lnTo>
                <a:lnTo>
                  <a:pt x="18" y="600"/>
                </a:lnTo>
                <a:lnTo>
                  <a:pt x="21" y="587"/>
                </a:lnTo>
                <a:lnTo>
                  <a:pt x="22" y="574"/>
                </a:lnTo>
                <a:lnTo>
                  <a:pt x="22" y="563"/>
                </a:lnTo>
                <a:lnTo>
                  <a:pt x="19" y="550"/>
                </a:lnTo>
                <a:lnTo>
                  <a:pt x="14" y="532"/>
                </a:lnTo>
                <a:lnTo>
                  <a:pt x="10" y="512"/>
                </a:lnTo>
                <a:lnTo>
                  <a:pt x="9" y="493"/>
                </a:lnTo>
                <a:lnTo>
                  <a:pt x="11" y="473"/>
                </a:lnTo>
                <a:lnTo>
                  <a:pt x="13" y="463"/>
                </a:lnTo>
                <a:lnTo>
                  <a:pt x="14" y="452"/>
                </a:lnTo>
                <a:lnTo>
                  <a:pt x="17" y="442"/>
                </a:lnTo>
                <a:lnTo>
                  <a:pt x="22" y="431"/>
                </a:lnTo>
                <a:lnTo>
                  <a:pt x="27" y="422"/>
                </a:lnTo>
                <a:lnTo>
                  <a:pt x="31" y="412"/>
                </a:lnTo>
                <a:lnTo>
                  <a:pt x="39" y="362"/>
                </a:lnTo>
                <a:lnTo>
                  <a:pt x="45" y="312"/>
                </a:lnTo>
                <a:lnTo>
                  <a:pt x="45" y="302"/>
                </a:lnTo>
                <a:lnTo>
                  <a:pt x="45" y="288"/>
                </a:lnTo>
                <a:lnTo>
                  <a:pt x="48" y="277"/>
                </a:lnTo>
                <a:lnTo>
                  <a:pt x="52" y="266"/>
                </a:lnTo>
                <a:lnTo>
                  <a:pt x="59" y="257"/>
                </a:lnTo>
                <a:lnTo>
                  <a:pt x="79" y="247"/>
                </a:lnTo>
                <a:lnTo>
                  <a:pt x="103" y="239"/>
                </a:lnTo>
                <a:lnTo>
                  <a:pt x="127" y="235"/>
                </a:lnTo>
                <a:lnTo>
                  <a:pt x="152" y="231"/>
                </a:lnTo>
                <a:lnTo>
                  <a:pt x="174" y="226"/>
                </a:lnTo>
                <a:lnTo>
                  <a:pt x="165" y="298"/>
                </a:lnTo>
                <a:lnTo>
                  <a:pt x="154" y="371"/>
                </a:lnTo>
                <a:lnTo>
                  <a:pt x="146" y="443"/>
                </a:lnTo>
                <a:lnTo>
                  <a:pt x="184" y="317"/>
                </a:lnTo>
                <a:lnTo>
                  <a:pt x="190" y="299"/>
                </a:lnTo>
                <a:lnTo>
                  <a:pt x="195" y="281"/>
                </a:lnTo>
                <a:lnTo>
                  <a:pt x="195" y="261"/>
                </a:lnTo>
                <a:lnTo>
                  <a:pt x="196" y="257"/>
                </a:lnTo>
                <a:lnTo>
                  <a:pt x="196" y="254"/>
                </a:lnTo>
                <a:lnTo>
                  <a:pt x="199" y="252"/>
                </a:lnTo>
                <a:lnTo>
                  <a:pt x="201" y="250"/>
                </a:lnTo>
                <a:lnTo>
                  <a:pt x="204" y="249"/>
                </a:lnTo>
                <a:lnTo>
                  <a:pt x="208" y="248"/>
                </a:lnTo>
                <a:lnTo>
                  <a:pt x="197" y="241"/>
                </a:lnTo>
                <a:lnTo>
                  <a:pt x="187" y="233"/>
                </a:lnTo>
                <a:lnTo>
                  <a:pt x="179" y="223"/>
                </a:lnTo>
                <a:lnTo>
                  <a:pt x="175" y="210"/>
                </a:lnTo>
                <a:lnTo>
                  <a:pt x="172" y="194"/>
                </a:lnTo>
                <a:lnTo>
                  <a:pt x="169" y="180"/>
                </a:lnTo>
                <a:lnTo>
                  <a:pt x="159" y="164"/>
                </a:lnTo>
                <a:lnTo>
                  <a:pt x="148" y="150"/>
                </a:lnTo>
                <a:lnTo>
                  <a:pt x="137" y="134"/>
                </a:lnTo>
                <a:lnTo>
                  <a:pt x="131" y="117"/>
                </a:lnTo>
                <a:lnTo>
                  <a:pt x="129" y="99"/>
                </a:lnTo>
                <a:lnTo>
                  <a:pt x="133" y="100"/>
                </a:lnTo>
                <a:lnTo>
                  <a:pt x="136" y="99"/>
                </a:lnTo>
                <a:lnTo>
                  <a:pt x="137" y="97"/>
                </a:lnTo>
                <a:lnTo>
                  <a:pt x="137" y="95"/>
                </a:lnTo>
                <a:lnTo>
                  <a:pt x="137" y="92"/>
                </a:lnTo>
                <a:lnTo>
                  <a:pt x="137" y="88"/>
                </a:lnTo>
                <a:lnTo>
                  <a:pt x="137" y="86"/>
                </a:lnTo>
                <a:lnTo>
                  <a:pt x="136" y="82"/>
                </a:lnTo>
                <a:lnTo>
                  <a:pt x="133" y="69"/>
                </a:lnTo>
                <a:lnTo>
                  <a:pt x="132" y="55"/>
                </a:lnTo>
                <a:lnTo>
                  <a:pt x="133" y="44"/>
                </a:lnTo>
                <a:lnTo>
                  <a:pt x="138" y="33"/>
                </a:lnTo>
                <a:lnTo>
                  <a:pt x="146" y="24"/>
                </a:lnTo>
                <a:lnTo>
                  <a:pt x="157" y="16"/>
                </a:lnTo>
                <a:lnTo>
                  <a:pt x="176" y="6"/>
                </a:lnTo>
                <a:lnTo>
                  <a:pt x="199" y="0"/>
                </a:lnTo>
                <a:lnTo>
                  <a:pt x="220" y="0"/>
                </a:lnTo>
                <a:close/>
              </a:path>
            </a:pathLst>
          </a:custGeom>
          <a:solidFill>
            <a:srgbClr val="77A1B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8" name="Rectangle 91"/>
          <p:cNvSpPr/>
          <p:nvPr/>
        </p:nvSpPr>
        <p:spPr>
          <a:xfrm rot="20700000">
            <a:off x="3066812" y="3013042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9" name="Rectangle 92"/>
          <p:cNvSpPr/>
          <p:nvPr/>
        </p:nvSpPr>
        <p:spPr>
          <a:xfrm>
            <a:off x="3640087" y="3786538"/>
            <a:ext cx="572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0" name="Rectangle 93"/>
          <p:cNvSpPr/>
          <p:nvPr/>
        </p:nvSpPr>
        <p:spPr>
          <a:xfrm>
            <a:off x="3848193" y="4618026"/>
            <a:ext cx="572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1" name="Rectangle 94"/>
          <p:cNvSpPr/>
          <p:nvPr/>
        </p:nvSpPr>
        <p:spPr>
          <a:xfrm>
            <a:off x="3640087" y="5448226"/>
            <a:ext cx="572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95450" y="396852"/>
            <a:ext cx="636169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Sơ đồ tuần tự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232910" y="6274435"/>
            <a:ext cx="4295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D9E22-85D9-4F90-A05F-4DC24AAF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28101"/>
            <a:ext cx="11103889" cy="61860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38181"/>
            <a:ext cx="12192000" cy="8128000"/>
          </a:xfrm>
          <a:prstGeom prst="rect">
            <a:avLst/>
          </a:prstGeom>
        </p:spPr>
      </p:pic>
      <p:sp>
        <p:nvSpPr>
          <p:cNvPr id="3" name="文本框 2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566130" y="3916381"/>
            <a:ext cx="3020032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11500" b="1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5745" y="3237865"/>
            <a:ext cx="5436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Sơ </a:t>
            </a:r>
            <a:r>
              <a:rPr lang="en-US" altLang="zh-CN" sz="7200" b="1" dirty="0" err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altLang="zh-CN" sz="7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7200" b="1" dirty="0" err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altLang="zh-CN" sz="7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7200" b="1" dirty="0" err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tác</a:t>
            </a:r>
            <a:endParaRPr lang="en-US" altLang="zh-CN" sz="7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57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276725" y="6274435"/>
            <a:ext cx="4483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Sơ đồ cộng tác Quản Lý Khách Hàng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F899-2006-4B72-862D-E4031F4B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0" y="506307"/>
            <a:ext cx="10728754" cy="55772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38181"/>
            <a:ext cx="12192000" cy="8128000"/>
          </a:xfrm>
          <a:prstGeom prst="rect">
            <a:avLst/>
          </a:prstGeom>
        </p:spPr>
      </p:pic>
      <p:sp>
        <p:nvSpPr>
          <p:cNvPr id="3" name="文本框 2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566130" y="3916381"/>
            <a:ext cx="3020032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11500" b="1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38597" y="3816364"/>
            <a:ext cx="5436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5400" dirty="0" err="1">
                <a:solidFill>
                  <a:schemeClr val="bg1"/>
                </a:solidFill>
              </a:rPr>
              <a:t>Sơ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đồ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lớp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mức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thiết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kế</a:t>
            </a:r>
            <a:endParaRPr lang="en-US" altLang="zh-CN" sz="5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7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62145" y="182206"/>
            <a:ext cx="302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B90A2-79D7-49B0-9B4D-2C054FED7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836" y="685132"/>
            <a:ext cx="11573380" cy="59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73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62145" y="182206"/>
            <a:ext cx="302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77D28-00F7-46B2-B7F9-C5072F739B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1337" y="795259"/>
            <a:ext cx="11769325" cy="606274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38181"/>
            <a:ext cx="12192000" cy="8128000"/>
          </a:xfrm>
          <a:prstGeom prst="rect">
            <a:avLst/>
          </a:prstGeom>
        </p:spPr>
      </p:pic>
      <p:sp>
        <p:nvSpPr>
          <p:cNvPr id="3" name="文本框 2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566130" y="3916381"/>
            <a:ext cx="3020032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11500" b="1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38597" y="3816364"/>
            <a:ext cx="5436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5400" dirty="0">
                <a:solidFill>
                  <a:schemeClr val="bg1"/>
                </a:solidFill>
              </a:rPr>
              <a:t>DEMO</a:t>
            </a:r>
            <a:endParaRPr lang="en-US" altLang="zh-CN" sz="5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29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38181"/>
            <a:ext cx="12192000" cy="8128000"/>
          </a:xfrm>
          <a:prstGeom prst="rect">
            <a:avLst/>
          </a:prstGeom>
        </p:spPr>
      </p:pic>
      <p:sp>
        <p:nvSpPr>
          <p:cNvPr id="3" name="文本框 2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566130" y="3916381"/>
            <a:ext cx="30200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6B74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11500" b="1" dirty="0">
              <a:solidFill>
                <a:srgbClr val="6B747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26735" y="3916680"/>
            <a:ext cx="5436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91354" y="653351"/>
            <a:ext cx="302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A663C-3AFE-4B0F-A9A1-19F2FEA5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5" y="1261285"/>
            <a:ext cx="549592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EC5B7-64B3-4E30-8DC7-189CF979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435" y="2755446"/>
            <a:ext cx="6010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5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0309C-8FE9-47A7-A275-EF95189F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43"/>
            <a:ext cx="12192000" cy="63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5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A34905-7331-48D2-9BAB-B94A05D7C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54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6EFEB-8288-4C62-90BB-C303E91A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276"/>
            <a:ext cx="12192000" cy="62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5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AD06C-280F-4BAC-94C5-4514DC93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0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C1A4D9-D702-482E-B2F9-8B70BADC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66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A40C9-92FB-46FF-89E5-FEBB43F2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89" y="1529054"/>
            <a:ext cx="87058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8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81584" y="396852"/>
            <a:ext cx="699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b="1" dirty="0">
                <a:solidFill>
                  <a:schemeClr val="bg1"/>
                </a:solidFill>
              </a:rPr>
              <a:t>KHẢO SÁT ĐỀ TÀI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0BA46D-F964-453F-AD26-18E37EFD932D}"/>
              </a:ext>
            </a:extLst>
          </p:cNvPr>
          <p:cNvSpPr/>
          <p:nvPr/>
        </p:nvSpPr>
        <p:spPr>
          <a:xfrm>
            <a:off x="541631" y="1310519"/>
            <a:ext cx="10791675" cy="415498"/>
          </a:xfrm>
          <a:prstGeom prst="rect">
            <a:avLst/>
          </a:prstGeom>
        </p:spPr>
        <p:txBody>
          <a:bodyPr wrap="square" numCol="2" spcCol="9144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29D4D9-6349-4232-A223-3E3E8163A3F5}"/>
              </a:ext>
            </a:extLst>
          </p:cNvPr>
          <p:cNvSpPr/>
          <p:nvPr/>
        </p:nvSpPr>
        <p:spPr>
          <a:xfrm>
            <a:off x="541631" y="1809106"/>
            <a:ext cx="1045867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ty  hay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đó,chúng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Wonderful Saigon Electrics“.</a:t>
            </a:r>
          </a:p>
        </p:txBody>
      </p:sp>
    </p:spTree>
    <p:extLst>
      <p:ext uri="{BB962C8B-B14F-4D97-AF65-F5344CB8AC3E}">
        <p14:creationId xmlns:p14="http://schemas.microsoft.com/office/powerpoint/2010/main" val="382824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81584" y="396852"/>
            <a:ext cx="699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b="1" dirty="0">
                <a:solidFill>
                  <a:schemeClr val="bg1"/>
                </a:solidFill>
              </a:rPr>
              <a:t>PHẠM VI ĐỀ TÀI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0BA46D-F964-453F-AD26-18E37EFD932D}"/>
              </a:ext>
            </a:extLst>
          </p:cNvPr>
          <p:cNvSpPr/>
          <p:nvPr/>
        </p:nvSpPr>
        <p:spPr>
          <a:xfrm>
            <a:off x="4667816" y="1427634"/>
            <a:ext cx="5210192" cy="1338828"/>
          </a:xfrm>
          <a:prstGeom prst="rect">
            <a:avLst/>
          </a:prstGeom>
        </p:spPr>
        <p:txBody>
          <a:bodyPr wrap="square" numCol="2" spcCol="9144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RUP/UML.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RUP.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UML.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Bốn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RUP.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4C237-1651-4871-8195-AB3A3F7C6406}"/>
              </a:ext>
            </a:extLst>
          </p:cNvPr>
          <p:cNvSpPr/>
          <p:nvPr/>
        </p:nvSpPr>
        <p:spPr>
          <a:xfrm>
            <a:off x="476250" y="1409442"/>
            <a:ext cx="6096000" cy="54440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530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385"/>
            <a:ext cx="12192000" cy="15608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4"/>
          <p:cNvSpPr/>
          <p:nvPr/>
        </p:nvSpPr>
        <p:spPr>
          <a:xfrm>
            <a:off x="5963198" y="2544468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5"/>
          <p:cNvSpPr/>
          <p:nvPr/>
        </p:nvSpPr>
        <p:spPr>
          <a:xfrm>
            <a:off x="6069417" y="2615127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5F6975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F6975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reeform 16"/>
          <p:cNvSpPr/>
          <p:nvPr/>
        </p:nvSpPr>
        <p:spPr>
          <a:xfrm flipH="1">
            <a:off x="2963407" y="4877384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17"/>
          <p:cNvSpPr/>
          <p:nvPr/>
        </p:nvSpPr>
        <p:spPr>
          <a:xfrm flipH="1">
            <a:off x="5409865" y="4959473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77A1B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7A1B0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13"/>
          <p:cNvSpPr/>
          <p:nvPr/>
        </p:nvSpPr>
        <p:spPr>
          <a:xfrm flipH="1">
            <a:off x="2885302" y="1762490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14"/>
          <p:cNvSpPr/>
          <p:nvPr/>
        </p:nvSpPr>
        <p:spPr>
          <a:xfrm flipH="1">
            <a:off x="5318425" y="1809654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77A1B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7A1B0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7"/>
          <p:cNvSpPr/>
          <p:nvPr/>
        </p:nvSpPr>
        <p:spPr>
          <a:xfrm>
            <a:off x="5979073" y="4118252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8"/>
          <p:cNvSpPr/>
          <p:nvPr/>
        </p:nvSpPr>
        <p:spPr>
          <a:xfrm>
            <a:off x="6069417" y="4185101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5F6975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F6975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reeform 10"/>
          <p:cNvSpPr/>
          <p:nvPr/>
        </p:nvSpPr>
        <p:spPr>
          <a:xfrm flipH="1">
            <a:off x="2885302" y="3386159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11"/>
          <p:cNvSpPr/>
          <p:nvPr/>
        </p:nvSpPr>
        <p:spPr>
          <a:xfrm flipH="1">
            <a:off x="5319060" y="3470788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77A1B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7A1B0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38820" y="1884931"/>
            <a:ext cx="196850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latin typeface="Arial" panose="020B0604020202020204" pitchFamily="34" charset="0"/>
              </a:rPr>
              <a:t>Quản lý nhập xuất vật tư  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995335" y="3507965"/>
            <a:ext cx="196850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</a:rPr>
              <a:t>Quản lý khách hàng 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086140" y="5069675"/>
            <a:ext cx="196850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</a:rPr>
              <a:t>Quản lý vật tư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103497" y="2605609"/>
            <a:ext cx="196850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</a:rPr>
              <a:t>Quản lý đơn đặt hàng 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305427" y="6159663"/>
            <a:ext cx="196850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</a:rPr>
              <a:t>Quản lý nhà cung cấp 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-313543" y="396852"/>
            <a:ext cx="724751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1. Yêu cầu nghiệp vụ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Freeform 7"/>
          <p:cNvSpPr/>
          <p:nvPr/>
        </p:nvSpPr>
        <p:spPr>
          <a:xfrm>
            <a:off x="5888268" y="5694322"/>
            <a:ext cx="3184115" cy="767042"/>
          </a:xfrm>
          <a:custGeom>
            <a:avLst/>
            <a:gdLst>
              <a:gd name="connsiteX0" fmla="*/ 1107583 w 9195515"/>
              <a:gd name="connsiteY0" fmla="*/ 0 h 2215166"/>
              <a:gd name="connsiteX1" fmla="*/ 1890762 w 9195515"/>
              <a:gd name="connsiteY1" fmla="*/ 324404 h 2215166"/>
              <a:gd name="connsiteX2" fmla="*/ 1893527 w 9195515"/>
              <a:gd name="connsiteY2" fmla="*/ 327755 h 2215166"/>
              <a:gd name="connsiteX3" fmla="*/ 1910318 w 9195515"/>
              <a:gd name="connsiteY3" fmla="*/ 342637 h 2215166"/>
              <a:gd name="connsiteX4" fmla="*/ 2636331 w 9195515"/>
              <a:gd name="connsiteY4" fmla="*/ 969406 h 2215166"/>
              <a:gd name="connsiteX5" fmla="*/ 3387497 w 9195515"/>
              <a:gd name="connsiteY5" fmla="*/ 252262 h 2215166"/>
              <a:gd name="connsiteX6" fmla="*/ 3431297 w 9195515"/>
              <a:gd name="connsiteY6" fmla="*/ 219439 h 2215166"/>
              <a:gd name="connsiteX7" fmla="*/ 3503543 w 9195515"/>
              <a:gd name="connsiteY7" fmla="*/ 159831 h 2215166"/>
              <a:gd name="connsiteX8" fmla="*/ 4026793 w 9195515"/>
              <a:gd name="connsiteY8" fmla="*/ 0 h 2215166"/>
              <a:gd name="connsiteX9" fmla="*/ 8259652 w 9195515"/>
              <a:gd name="connsiteY9" fmla="*/ 0 h 2215166"/>
              <a:gd name="connsiteX10" fmla="*/ 9195515 w 9195515"/>
              <a:gd name="connsiteY10" fmla="*/ 935863 h 2215166"/>
              <a:gd name="connsiteX11" fmla="*/ 9195515 w 9195515"/>
              <a:gd name="connsiteY11" fmla="*/ 1279303 h 2215166"/>
              <a:gd name="connsiteX12" fmla="*/ 8259652 w 9195515"/>
              <a:gd name="connsiteY12" fmla="*/ 2215166 h 2215166"/>
              <a:gd name="connsiteX13" fmla="*/ 4026793 w 9195515"/>
              <a:gd name="connsiteY13" fmla="*/ 2215166 h 2215166"/>
              <a:gd name="connsiteX14" fmla="*/ 3503543 w 9195515"/>
              <a:gd name="connsiteY14" fmla="*/ 2055335 h 2215166"/>
              <a:gd name="connsiteX15" fmla="*/ 3461153 w 9195515"/>
              <a:gd name="connsiteY15" fmla="*/ 2020360 h 2215166"/>
              <a:gd name="connsiteX16" fmla="*/ 3387438 w 9195515"/>
              <a:gd name="connsiteY16" fmla="*/ 1972233 h 2215166"/>
              <a:gd name="connsiteX17" fmla="*/ 2662533 w 9195515"/>
              <a:gd name="connsiteY17" fmla="*/ 1275952 h 2215166"/>
              <a:gd name="connsiteX18" fmla="*/ 1944356 w 9195515"/>
              <a:gd name="connsiteY18" fmla="*/ 1835839 h 2215166"/>
              <a:gd name="connsiteX19" fmla="*/ 1906250 w 9195515"/>
              <a:gd name="connsiteY19" fmla="*/ 1871991 h 2215166"/>
              <a:gd name="connsiteX20" fmla="*/ 1890762 w 9195515"/>
              <a:gd name="connsiteY20" fmla="*/ 1890762 h 2215166"/>
              <a:gd name="connsiteX21" fmla="*/ 1107583 w 9195515"/>
              <a:gd name="connsiteY21" fmla="*/ 2215166 h 2215166"/>
              <a:gd name="connsiteX22" fmla="*/ 0 w 9195515"/>
              <a:gd name="connsiteY22" fmla="*/ 1107583 h 2215166"/>
              <a:gd name="connsiteX23" fmla="*/ 1107583 w 9195515"/>
              <a:gd name="connsiteY23" fmla="*/ 0 h 22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95515" h="2215166">
                <a:moveTo>
                  <a:pt x="1107583" y="0"/>
                </a:moveTo>
                <a:cubicBezTo>
                  <a:pt x="1413434" y="0"/>
                  <a:pt x="1690329" y="123971"/>
                  <a:pt x="1890762" y="324404"/>
                </a:cubicBezTo>
                <a:lnTo>
                  <a:pt x="1893527" y="327755"/>
                </a:lnTo>
                <a:lnTo>
                  <a:pt x="1910318" y="342637"/>
                </a:lnTo>
                <a:cubicBezTo>
                  <a:pt x="2138377" y="564106"/>
                  <a:pt x="2341280" y="975490"/>
                  <a:pt x="2636331" y="969406"/>
                </a:cubicBezTo>
                <a:cubicBezTo>
                  <a:pt x="2882207" y="964336"/>
                  <a:pt x="3086413" y="507771"/>
                  <a:pt x="3387497" y="252262"/>
                </a:cubicBezTo>
                <a:lnTo>
                  <a:pt x="3431297" y="219439"/>
                </a:lnTo>
                <a:lnTo>
                  <a:pt x="3503543" y="159831"/>
                </a:lnTo>
                <a:cubicBezTo>
                  <a:pt x="3652908" y="58922"/>
                  <a:pt x="3832970" y="0"/>
                  <a:pt x="4026793" y="0"/>
                </a:cubicBezTo>
                <a:lnTo>
                  <a:pt x="8259652" y="0"/>
                </a:lnTo>
                <a:cubicBezTo>
                  <a:pt x="8776515" y="0"/>
                  <a:pt x="9195515" y="419000"/>
                  <a:pt x="9195515" y="935863"/>
                </a:cubicBezTo>
                <a:lnTo>
                  <a:pt x="9195515" y="1279303"/>
                </a:lnTo>
                <a:cubicBezTo>
                  <a:pt x="9195515" y="1796166"/>
                  <a:pt x="8776515" y="2215166"/>
                  <a:pt x="8259652" y="2215166"/>
                </a:cubicBezTo>
                <a:lnTo>
                  <a:pt x="4026793" y="2215166"/>
                </a:lnTo>
                <a:cubicBezTo>
                  <a:pt x="3832970" y="2215166"/>
                  <a:pt x="3652908" y="2156244"/>
                  <a:pt x="3503543" y="2055335"/>
                </a:cubicBezTo>
                <a:lnTo>
                  <a:pt x="3461153" y="2020360"/>
                </a:lnTo>
                <a:lnTo>
                  <a:pt x="3387438" y="1972233"/>
                </a:lnTo>
                <a:cubicBezTo>
                  <a:pt x="3110503" y="1753314"/>
                  <a:pt x="2916085" y="1275952"/>
                  <a:pt x="2662533" y="1275952"/>
                </a:cubicBezTo>
                <a:cubicBezTo>
                  <a:pt x="2437153" y="1275952"/>
                  <a:pt x="2164147" y="1616555"/>
                  <a:pt x="1944356" y="1835839"/>
                </a:cubicBezTo>
                <a:lnTo>
                  <a:pt x="1906250" y="1871991"/>
                </a:lnTo>
                <a:lnTo>
                  <a:pt x="1890762" y="1890762"/>
                </a:lnTo>
                <a:cubicBezTo>
                  <a:pt x="1690329" y="2091196"/>
                  <a:pt x="1413434" y="2215166"/>
                  <a:pt x="1107583" y="2215166"/>
                </a:cubicBezTo>
                <a:cubicBezTo>
                  <a:pt x="495882" y="2215166"/>
                  <a:pt x="0" y="1719284"/>
                  <a:pt x="0" y="1107583"/>
                </a:cubicBezTo>
                <a:cubicBezTo>
                  <a:pt x="0" y="495882"/>
                  <a:pt x="495882" y="0"/>
                  <a:pt x="1107583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vi-VN" b="1" noProof="0" dirty="0">
                <a:ln>
                  <a:noFill/>
                </a:ln>
                <a:solidFill>
                  <a:srgbClr val="5F6975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04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8"/>
          <p:cNvSpPr/>
          <p:nvPr/>
        </p:nvSpPr>
        <p:spPr>
          <a:xfrm>
            <a:off x="5963372" y="5754821"/>
            <a:ext cx="660013" cy="660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5F6975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kumimoji="0" lang="en-US" alt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5F6975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文本框 64"/>
          <p:cNvSpPr txBox="1"/>
          <p:nvPr/>
        </p:nvSpPr>
        <p:spPr>
          <a:xfrm>
            <a:off x="7178427" y="4192433"/>
            <a:ext cx="196850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</a:rPr>
              <a:t>Quản lý nhà cung cấp </a:t>
            </a:r>
          </a:p>
        </p:txBody>
      </p:sp>
      <p:sp>
        <p:nvSpPr>
          <p:cNvPr id="7" name="文本框 64"/>
          <p:cNvSpPr txBox="1"/>
          <p:nvPr/>
        </p:nvSpPr>
        <p:spPr>
          <a:xfrm>
            <a:off x="7103497" y="5901218"/>
            <a:ext cx="196850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</a:rPr>
              <a:t>Quản lý tồn kho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7"/>
          <p:cNvSpPr/>
          <p:nvPr/>
        </p:nvSpPr>
        <p:spPr bwMode="auto">
          <a:xfrm>
            <a:off x="3093016" y="3411734"/>
            <a:ext cx="1541081" cy="567373"/>
          </a:xfrm>
          <a:custGeom>
            <a:avLst/>
            <a:gdLst>
              <a:gd name="T0" fmla="*/ 84 w 347"/>
              <a:gd name="T1" fmla="*/ 0 h 128"/>
              <a:gd name="T2" fmla="*/ 263 w 347"/>
              <a:gd name="T3" fmla="*/ 0 h 128"/>
              <a:gd name="T4" fmla="*/ 263 w 347"/>
              <a:gd name="T5" fmla="*/ 128 h 128"/>
              <a:gd name="T6" fmla="*/ 84 w 347"/>
              <a:gd name="T7" fmla="*/ 128 h 128"/>
              <a:gd name="T8" fmla="*/ 84 w 347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28">
                <a:moveTo>
                  <a:pt x="84" y="0"/>
                </a:moveTo>
                <a:cubicBezTo>
                  <a:pt x="263" y="0"/>
                  <a:pt x="263" y="0"/>
                  <a:pt x="263" y="0"/>
                </a:cubicBezTo>
                <a:cubicBezTo>
                  <a:pt x="347" y="0"/>
                  <a:pt x="347" y="128"/>
                  <a:pt x="263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18"/>
          <p:cNvSpPr/>
          <p:nvPr/>
        </p:nvSpPr>
        <p:spPr bwMode="auto">
          <a:xfrm>
            <a:off x="758825" y="1264920"/>
            <a:ext cx="3519805" cy="4860925"/>
          </a:xfrm>
          <a:custGeom>
            <a:avLst/>
            <a:gdLst>
              <a:gd name="T0" fmla="*/ 71 w 722"/>
              <a:gd name="T1" fmla="*/ 528 h 1095"/>
              <a:gd name="T2" fmla="*/ 354 w 722"/>
              <a:gd name="T3" fmla="*/ 362 h 1095"/>
              <a:gd name="T4" fmla="*/ 535 w 722"/>
              <a:gd name="T5" fmla="*/ 160 h 1095"/>
              <a:gd name="T6" fmla="*/ 680 w 722"/>
              <a:gd name="T7" fmla="*/ 247 h 1095"/>
              <a:gd name="T8" fmla="*/ 555 w 722"/>
              <a:gd name="T9" fmla="*/ 436 h 1095"/>
              <a:gd name="T10" fmla="*/ 483 w 722"/>
              <a:gd name="T11" fmla="*/ 604 h 1095"/>
              <a:gd name="T12" fmla="*/ 443 w 722"/>
              <a:gd name="T13" fmla="*/ 769 h 1095"/>
              <a:gd name="T14" fmla="*/ 448 w 722"/>
              <a:gd name="T15" fmla="*/ 936 h 1095"/>
              <a:gd name="T16" fmla="*/ 430 w 722"/>
              <a:gd name="T17" fmla="*/ 1085 h 1095"/>
              <a:gd name="T18" fmla="*/ 71 w 722"/>
              <a:gd name="T19" fmla="*/ 949 h 1095"/>
              <a:gd name="T20" fmla="*/ 71 w 722"/>
              <a:gd name="T21" fmla="*/ 528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2" h="1095">
                <a:moveTo>
                  <a:pt x="71" y="528"/>
                </a:moveTo>
                <a:cubicBezTo>
                  <a:pt x="185" y="498"/>
                  <a:pt x="274" y="441"/>
                  <a:pt x="354" y="362"/>
                </a:cubicBezTo>
                <a:cubicBezTo>
                  <a:pt x="425" y="293"/>
                  <a:pt x="494" y="258"/>
                  <a:pt x="535" y="160"/>
                </a:cubicBezTo>
                <a:cubicBezTo>
                  <a:pt x="586" y="0"/>
                  <a:pt x="722" y="112"/>
                  <a:pt x="680" y="247"/>
                </a:cubicBezTo>
                <a:cubicBezTo>
                  <a:pt x="648" y="327"/>
                  <a:pt x="613" y="379"/>
                  <a:pt x="555" y="436"/>
                </a:cubicBezTo>
                <a:cubicBezTo>
                  <a:pt x="449" y="436"/>
                  <a:pt x="430" y="547"/>
                  <a:pt x="483" y="604"/>
                </a:cubicBezTo>
                <a:cubicBezTo>
                  <a:pt x="401" y="620"/>
                  <a:pt x="397" y="723"/>
                  <a:pt x="443" y="769"/>
                </a:cubicBezTo>
                <a:cubicBezTo>
                  <a:pt x="377" y="805"/>
                  <a:pt x="384" y="917"/>
                  <a:pt x="448" y="936"/>
                </a:cubicBezTo>
                <a:cubicBezTo>
                  <a:pt x="410" y="950"/>
                  <a:pt x="379" y="1024"/>
                  <a:pt x="430" y="1085"/>
                </a:cubicBezTo>
                <a:cubicBezTo>
                  <a:pt x="180" y="1095"/>
                  <a:pt x="143" y="1002"/>
                  <a:pt x="71" y="949"/>
                </a:cubicBezTo>
                <a:cubicBezTo>
                  <a:pt x="0" y="897"/>
                  <a:pt x="0" y="547"/>
                  <a:pt x="71" y="528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19"/>
          <p:cNvSpPr/>
          <p:nvPr/>
        </p:nvSpPr>
        <p:spPr bwMode="auto">
          <a:xfrm>
            <a:off x="2836482" y="4844208"/>
            <a:ext cx="1756420" cy="569245"/>
          </a:xfrm>
          <a:custGeom>
            <a:avLst/>
            <a:gdLst>
              <a:gd name="T0" fmla="*/ 84 w 396"/>
              <a:gd name="T1" fmla="*/ 0 h 128"/>
              <a:gd name="T2" fmla="*/ 312 w 396"/>
              <a:gd name="T3" fmla="*/ 0 h 128"/>
              <a:gd name="T4" fmla="*/ 312 w 396"/>
              <a:gd name="T5" fmla="*/ 128 h 128"/>
              <a:gd name="T6" fmla="*/ 84 w 396"/>
              <a:gd name="T7" fmla="*/ 128 h 128"/>
              <a:gd name="T8" fmla="*/ 84 w 396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128">
                <a:moveTo>
                  <a:pt x="84" y="0"/>
                </a:moveTo>
                <a:cubicBezTo>
                  <a:pt x="312" y="0"/>
                  <a:pt x="312" y="0"/>
                  <a:pt x="312" y="0"/>
                </a:cubicBezTo>
                <a:cubicBezTo>
                  <a:pt x="396" y="0"/>
                  <a:pt x="396" y="128"/>
                  <a:pt x="312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20"/>
          <p:cNvSpPr/>
          <p:nvPr/>
        </p:nvSpPr>
        <p:spPr bwMode="auto">
          <a:xfrm>
            <a:off x="2845844" y="5553892"/>
            <a:ext cx="1432476" cy="569245"/>
          </a:xfrm>
          <a:custGeom>
            <a:avLst/>
            <a:gdLst>
              <a:gd name="T0" fmla="*/ 85 w 323"/>
              <a:gd name="T1" fmla="*/ 0 h 128"/>
              <a:gd name="T2" fmla="*/ 238 w 323"/>
              <a:gd name="T3" fmla="*/ 0 h 128"/>
              <a:gd name="T4" fmla="*/ 238 w 323"/>
              <a:gd name="T5" fmla="*/ 128 h 128"/>
              <a:gd name="T6" fmla="*/ 85 w 323"/>
              <a:gd name="T7" fmla="*/ 128 h 128"/>
              <a:gd name="T8" fmla="*/ 85 w 323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128">
                <a:moveTo>
                  <a:pt x="85" y="0"/>
                </a:moveTo>
                <a:cubicBezTo>
                  <a:pt x="238" y="0"/>
                  <a:pt x="238" y="0"/>
                  <a:pt x="238" y="0"/>
                </a:cubicBezTo>
                <a:cubicBezTo>
                  <a:pt x="323" y="0"/>
                  <a:pt x="323" y="128"/>
                  <a:pt x="238" y="128"/>
                </a:cubicBezTo>
                <a:cubicBezTo>
                  <a:pt x="85" y="128"/>
                  <a:pt x="85" y="128"/>
                  <a:pt x="85" y="128"/>
                </a:cubicBezTo>
                <a:cubicBezTo>
                  <a:pt x="0" y="128"/>
                  <a:pt x="0" y="0"/>
                  <a:pt x="85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21"/>
          <p:cNvSpPr/>
          <p:nvPr/>
        </p:nvSpPr>
        <p:spPr bwMode="auto">
          <a:xfrm>
            <a:off x="2907637" y="4130780"/>
            <a:ext cx="1924947" cy="567373"/>
          </a:xfrm>
          <a:custGeom>
            <a:avLst/>
            <a:gdLst>
              <a:gd name="T0" fmla="*/ 84 w 434"/>
              <a:gd name="T1" fmla="*/ 0 h 128"/>
              <a:gd name="T2" fmla="*/ 349 w 434"/>
              <a:gd name="T3" fmla="*/ 0 h 128"/>
              <a:gd name="T4" fmla="*/ 349 w 434"/>
              <a:gd name="T5" fmla="*/ 128 h 128"/>
              <a:gd name="T6" fmla="*/ 84 w 434"/>
              <a:gd name="T7" fmla="*/ 128 h 128"/>
              <a:gd name="T8" fmla="*/ 84 w 434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8">
                <a:moveTo>
                  <a:pt x="8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434" y="0"/>
                  <a:pt x="434" y="128"/>
                  <a:pt x="349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5"/>
          <p:cNvSpPr/>
          <p:nvPr/>
        </p:nvSpPr>
        <p:spPr bwMode="auto">
          <a:xfrm>
            <a:off x="5109071" y="195043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9" name="Freeform 5"/>
          <p:cNvSpPr/>
          <p:nvPr/>
        </p:nvSpPr>
        <p:spPr bwMode="auto">
          <a:xfrm>
            <a:off x="5109238" y="304424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0" name="Freeform 5"/>
          <p:cNvSpPr/>
          <p:nvPr/>
        </p:nvSpPr>
        <p:spPr bwMode="auto">
          <a:xfrm>
            <a:off x="8672837" y="209422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1" name="Freeform 5"/>
          <p:cNvSpPr/>
          <p:nvPr/>
        </p:nvSpPr>
        <p:spPr bwMode="auto">
          <a:xfrm>
            <a:off x="8777144" y="3037538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4" name="文本框 53"/>
          <p:cNvSpPr txBox="1"/>
          <p:nvPr/>
        </p:nvSpPr>
        <p:spPr>
          <a:xfrm>
            <a:off x="-189" y="396852"/>
            <a:ext cx="685827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1. Yêu cầu nghiệp vụ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65200" y="3738880"/>
            <a:ext cx="19170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FFFF"/>
                </a:solidFill>
                <a:latin typeface="Arial" panose="020B0604020202020204" pitchFamily="34" charset="0"/>
                <a:sym typeface="+mn-ea"/>
              </a:rPr>
              <a:t>Quản lý nhập xuất vật tư  </a:t>
            </a:r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</a:endParaRPr>
          </a:p>
          <a:p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5"/>
          <p:cNvSpPr/>
          <p:nvPr/>
        </p:nvSpPr>
        <p:spPr bwMode="auto">
          <a:xfrm>
            <a:off x="8776998" y="4274238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 bwMode="auto">
          <a:xfrm>
            <a:off x="5165899" y="433357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7" name="Freeform 64"/>
          <p:cNvSpPr>
            <a:spLocks noChangeArrowheads="1"/>
          </p:cNvSpPr>
          <p:nvPr/>
        </p:nvSpPr>
        <p:spPr bwMode="auto">
          <a:xfrm>
            <a:off x="4289544" y="3607915"/>
            <a:ext cx="500724" cy="488798"/>
          </a:xfrm>
          <a:custGeom>
            <a:avLst/>
            <a:gdLst>
              <a:gd name="T0" fmla="*/ 100013 w 444"/>
              <a:gd name="T1" fmla="*/ 0 h 435"/>
              <a:gd name="T2" fmla="*/ 127944 w 444"/>
              <a:gd name="T3" fmla="*/ 71821 h 435"/>
              <a:gd name="T4" fmla="*/ 199574 w 444"/>
              <a:gd name="T5" fmla="*/ 71821 h 435"/>
              <a:gd name="T6" fmla="*/ 139657 w 444"/>
              <a:gd name="T7" fmla="*/ 115362 h 435"/>
              <a:gd name="T8" fmla="*/ 159479 w 444"/>
              <a:gd name="T9" fmla="*/ 194813 h 435"/>
              <a:gd name="T10" fmla="*/ 100013 w 444"/>
              <a:gd name="T11" fmla="*/ 146783 h 435"/>
              <a:gd name="T12" fmla="*/ 39645 w 444"/>
              <a:gd name="T13" fmla="*/ 194813 h 435"/>
              <a:gd name="T14" fmla="*/ 59917 w 444"/>
              <a:gd name="T15" fmla="*/ 115362 h 435"/>
              <a:gd name="T16" fmla="*/ 0 w 444"/>
              <a:gd name="T17" fmla="*/ 71821 h 435"/>
              <a:gd name="T18" fmla="*/ 72081 w 444"/>
              <a:gd name="T19" fmla="*/ 71821 h 435"/>
              <a:gd name="T20" fmla="*/ 100013 w 444"/>
              <a:gd name="T21" fmla="*/ 0 h 43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44" h="435">
                <a:moveTo>
                  <a:pt x="222" y="0"/>
                </a:moveTo>
                <a:lnTo>
                  <a:pt x="284" y="160"/>
                </a:lnTo>
                <a:lnTo>
                  <a:pt x="443" y="160"/>
                </a:lnTo>
                <a:lnTo>
                  <a:pt x="310" y="257"/>
                </a:lnTo>
                <a:lnTo>
                  <a:pt x="354" y="434"/>
                </a:lnTo>
                <a:lnTo>
                  <a:pt x="222" y="327"/>
                </a:lnTo>
                <a:lnTo>
                  <a:pt x="88" y="434"/>
                </a:lnTo>
                <a:lnTo>
                  <a:pt x="133" y="257"/>
                </a:lnTo>
                <a:lnTo>
                  <a:pt x="0" y="160"/>
                </a:lnTo>
                <a:lnTo>
                  <a:pt x="160" y="160"/>
                </a:lnTo>
                <a:lnTo>
                  <a:pt x="222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5" name="Freeform 12"/>
          <p:cNvSpPr>
            <a:spLocks noChangeArrowheads="1"/>
          </p:cNvSpPr>
          <p:nvPr/>
        </p:nvSpPr>
        <p:spPr bwMode="auto">
          <a:xfrm>
            <a:off x="6740254" y="5055036"/>
            <a:ext cx="485805" cy="397152"/>
          </a:xfrm>
          <a:custGeom>
            <a:avLst/>
            <a:gdLst>
              <a:gd name="T0" fmla="*/ 148118 w 602"/>
              <a:gd name="T1" fmla="*/ 0 h 496"/>
              <a:gd name="T2" fmla="*/ 148118 w 602"/>
              <a:gd name="T3" fmla="*/ 0 h 496"/>
              <a:gd name="T4" fmla="*/ 183883 w 602"/>
              <a:gd name="T5" fmla="*/ 15414 h 496"/>
              <a:gd name="T6" fmla="*/ 206642 w 602"/>
              <a:gd name="T7" fmla="*/ 7886 h 496"/>
              <a:gd name="T8" fmla="*/ 212061 w 602"/>
              <a:gd name="T9" fmla="*/ 5377 h 496"/>
              <a:gd name="T10" fmla="*/ 196527 w 602"/>
              <a:gd name="T11" fmla="*/ 25451 h 496"/>
              <a:gd name="T12" fmla="*/ 191469 w 602"/>
              <a:gd name="T13" fmla="*/ 27960 h 496"/>
              <a:gd name="T14" fmla="*/ 191469 w 602"/>
              <a:gd name="T15" fmla="*/ 27960 h 496"/>
              <a:gd name="T16" fmla="*/ 217119 w 602"/>
              <a:gd name="T17" fmla="*/ 22942 h 496"/>
              <a:gd name="T18" fmla="*/ 217119 w 602"/>
              <a:gd name="T19" fmla="*/ 22942 h 496"/>
              <a:gd name="T20" fmla="*/ 201584 w 602"/>
              <a:gd name="T21" fmla="*/ 37998 h 496"/>
              <a:gd name="T22" fmla="*/ 196527 w 602"/>
              <a:gd name="T23" fmla="*/ 45884 h 496"/>
              <a:gd name="T24" fmla="*/ 193998 w 602"/>
              <a:gd name="T25" fmla="*/ 73486 h 496"/>
              <a:gd name="T26" fmla="*/ 107295 w 602"/>
              <a:gd name="T27" fmla="*/ 172423 h 496"/>
              <a:gd name="T28" fmla="*/ 43351 w 602"/>
              <a:gd name="T29" fmla="*/ 174932 h 496"/>
              <a:gd name="T30" fmla="*/ 15173 w 602"/>
              <a:gd name="T31" fmla="*/ 164895 h 496"/>
              <a:gd name="T32" fmla="*/ 5058 w 602"/>
              <a:gd name="T33" fmla="*/ 159877 h 496"/>
              <a:gd name="T34" fmla="*/ 0 w 602"/>
              <a:gd name="T35" fmla="*/ 157367 h 496"/>
              <a:gd name="T36" fmla="*/ 15173 w 602"/>
              <a:gd name="T37" fmla="*/ 157367 h 496"/>
              <a:gd name="T38" fmla="*/ 28178 w 602"/>
              <a:gd name="T39" fmla="*/ 154858 h 496"/>
              <a:gd name="T40" fmla="*/ 53467 w 602"/>
              <a:gd name="T41" fmla="*/ 146972 h 496"/>
              <a:gd name="T42" fmla="*/ 66472 w 602"/>
              <a:gd name="T43" fmla="*/ 136935 h 496"/>
              <a:gd name="T44" fmla="*/ 53467 w 602"/>
              <a:gd name="T45" fmla="*/ 136935 h 496"/>
              <a:gd name="T46" fmla="*/ 25650 w 602"/>
              <a:gd name="T47" fmla="*/ 106465 h 496"/>
              <a:gd name="T48" fmla="*/ 43351 w 602"/>
              <a:gd name="T49" fmla="*/ 106465 h 496"/>
              <a:gd name="T50" fmla="*/ 30707 w 602"/>
              <a:gd name="T51" fmla="*/ 101446 h 496"/>
              <a:gd name="T52" fmla="*/ 7587 w 602"/>
              <a:gd name="T53" fmla="*/ 63449 h 496"/>
              <a:gd name="T54" fmla="*/ 12644 w 602"/>
              <a:gd name="T55" fmla="*/ 65958 h 496"/>
              <a:gd name="T56" fmla="*/ 23121 w 602"/>
              <a:gd name="T57" fmla="*/ 68467 h 496"/>
              <a:gd name="T58" fmla="*/ 28178 w 602"/>
              <a:gd name="T59" fmla="*/ 68467 h 496"/>
              <a:gd name="T60" fmla="*/ 28178 w 602"/>
              <a:gd name="T61" fmla="*/ 68467 h 496"/>
              <a:gd name="T62" fmla="*/ 20592 w 602"/>
              <a:gd name="T63" fmla="*/ 60940 h 496"/>
              <a:gd name="T64" fmla="*/ 10115 w 602"/>
              <a:gd name="T65" fmla="*/ 20433 h 496"/>
              <a:gd name="T66" fmla="*/ 15173 w 602"/>
              <a:gd name="T67" fmla="*/ 10396 h 496"/>
              <a:gd name="T68" fmla="*/ 15173 w 602"/>
              <a:gd name="T69" fmla="*/ 10396 h 496"/>
              <a:gd name="T70" fmla="*/ 20592 w 602"/>
              <a:gd name="T71" fmla="*/ 12905 h 496"/>
              <a:gd name="T72" fmla="*/ 33236 w 602"/>
              <a:gd name="T73" fmla="*/ 25451 h 496"/>
              <a:gd name="T74" fmla="*/ 86703 w 602"/>
              <a:gd name="T75" fmla="*/ 53412 h 496"/>
              <a:gd name="T76" fmla="*/ 107295 w 602"/>
              <a:gd name="T77" fmla="*/ 55921 h 496"/>
              <a:gd name="T78" fmla="*/ 107295 w 602"/>
              <a:gd name="T79" fmla="*/ 35488 h 496"/>
              <a:gd name="T80" fmla="*/ 132945 w 602"/>
              <a:gd name="T81" fmla="*/ 5377 h 496"/>
              <a:gd name="T82" fmla="*/ 143060 w 602"/>
              <a:gd name="T83" fmla="*/ 2868 h 496"/>
              <a:gd name="T84" fmla="*/ 148118 w 602"/>
              <a:gd name="T85" fmla="*/ 0 h 49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496">
                <a:moveTo>
                  <a:pt x="410" y="0"/>
                </a:moveTo>
                <a:lnTo>
                  <a:pt x="410" y="0"/>
                </a:lnTo>
                <a:cubicBezTo>
                  <a:pt x="459" y="0"/>
                  <a:pt x="481" y="22"/>
                  <a:pt x="509" y="43"/>
                </a:cubicBezTo>
                <a:cubicBezTo>
                  <a:pt x="530" y="43"/>
                  <a:pt x="558" y="29"/>
                  <a:pt x="572" y="22"/>
                </a:cubicBezTo>
                <a:cubicBezTo>
                  <a:pt x="580" y="15"/>
                  <a:pt x="580" y="15"/>
                  <a:pt x="587" y="15"/>
                </a:cubicBezTo>
                <a:cubicBezTo>
                  <a:pt x="580" y="36"/>
                  <a:pt x="565" y="57"/>
                  <a:pt x="544" y="71"/>
                </a:cubicBezTo>
                <a:cubicBezTo>
                  <a:pt x="544" y="71"/>
                  <a:pt x="537" y="78"/>
                  <a:pt x="530" y="78"/>
                </a:cubicBezTo>
                <a:cubicBezTo>
                  <a:pt x="558" y="78"/>
                  <a:pt x="580" y="64"/>
                  <a:pt x="601" y="64"/>
                </a:cubicBezTo>
                <a:cubicBezTo>
                  <a:pt x="594" y="78"/>
                  <a:pt x="580" y="99"/>
                  <a:pt x="558" y="106"/>
                </a:cubicBezTo>
                <a:cubicBezTo>
                  <a:pt x="551" y="113"/>
                  <a:pt x="551" y="121"/>
                  <a:pt x="544" y="128"/>
                </a:cubicBezTo>
                <a:cubicBezTo>
                  <a:pt x="544" y="156"/>
                  <a:pt x="544" y="177"/>
                  <a:pt x="537" y="205"/>
                </a:cubicBezTo>
                <a:cubicBezTo>
                  <a:pt x="502" y="340"/>
                  <a:pt x="424" y="439"/>
                  <a:pt x="297" y="481"/>
                </a:cubicBezTo>
                <a:cubicBezTo>
                  <a:pt x="247" y="495"/>
                  <a:pt x="170" y="495"/>
                  <a:pt x="120" y="488"/>
                </a:cubicBezTo>
                <a:cubicBezTo>
                  <a:pt x="92" y="481"/>
                  <a:pt x="71" y="474"/>
                  <a:pt x="42" y="460"/>
                </a:cubicBezTo>
                <a:cubicBezTo>
                  <a:pt x="35" y="453"/>
                  <a:pt x="21" y="453"/>
                  <a:pt x="14" y="446"/>
                </a:cubicBezTo>
                <a:cubicBezTo>
                  <a:pt x="7" y="439"/>
                  <a:pt x="7" y="439"/>
                  <a:pt x="0" y="439"/>
                </a:cubicBezTo>
                <a:cubicBezTo>
                  <a:pt x="14" y="439"/>
                  <a:pt x="28" y="439"/>
                  <a:pt x="42" y="439"/>
                </a:cubicBezTo>
                <a:cubicBezTo>
                  <a:pt x="50" y="439"/>
                  <a:pt x="64" y="439"/>
                  <a:pt x="78" y="432"/>
                </a:cubicBezTo>
                <a:cubicBezTo>
                  <a:pt x="106" y="424"/>
                  <a:pt x="127" y="417"/>
                  <a:pt x="148" y="410"/>
                </a:cubicBezTo>
                <a:cubicBezTo>
                  <a:pt x="163" y="403"/>
                  <a:pt x="177" y="396"/>
                  <a:pt x="184" y="382"/>
                </a:cubicBezTo>
                <a:cubicBezTo>
                  <a:pt x="170" y="382"/>
                  <a:pt x="156" y="382"/>
                  <a:pt x="148" y="382"/>
                </a:cubicBezTo>
                <a:cubicBezTo>
                  <a:pt x="106" y="368"/>
                  <a:pt x="85" y="340"/>
                  <a:pt x="71" y="297"/>
                </a:cubicBezTo>
                <a:cubicBezTo>
                  <a:pt x="78" y="304"/>
                  <a:pt x="113" y="304"/>
                  <a:pt x="120" y="297"/>
                </a:cubicBezTo>
                <a:cubicBezTo>
                  <a:pt x="106" y="297"/>
                  <a:pt x="92" y="290"/>
                  <a:pt x="85" y="283"/>
                </a:cubicBezTo>
                <a:cubicBezTo>
                  <a:pt x="50" y="262"/>
                  <a:pt x="21" y="227"/>
                  <a:pt x="21" y="177"/>
                </a:cubicBezTo>
                <a:cubicBezTo>
                  <a:pt x="28" y="177"/>
                  <a:pt x="35" y="177"/>
                  <a:pt x="35" y="184"/>
                </a:cubicBezTo>
                <a:cubicBezTo>
                  <a:pt x="42" y="184"/>
                  <a:pt x="50" y="184"/>
                  <a:pt x="64" y="191"/>
                </a:cubicBezTo>
                <a:lnTo>
                  <a:pt x="78" y="191"/>
                </a:lnTo>
                <a:cubicBezTo>
                  <a:pt x="71" y="184"/>
                  <a:pt x="64" y="177"/>
                  <a:pt x="57" y="170"/>
                </a:cubicBezTo>
                <a:cubicBezTo>
                  <a:pt x="35" y="142"/>
                  <a:pt x="14" y="106"/>
                  <a:pt x="28" y="57"/>
                </a:cubicBezTo>
                <a:cubicBezTo>
                  <a:pt x="28" y="43"/>
                  <a:pt x="35" y="36"/>
                  <a:pt x="42" y="29"/>
                </a:cubicBezTo>
                <a:cubicBezTo>
                  <a:pt x="42" y="29"/>
                  <a:pt x="50" y="36"/>
                  <a:pt x="57" y="36"/>
                </a:cubicBezTo>
                <a:cubicBezTo>
                  <a:pt x="64" y="50"/>
                  <a:pt x="78" y="64"/>
                  <a:pt x="92" y="71"/>
                </a:cubicBezTo>
                <a:cubicBezTo>
                  <a:pt x="134" y="106"/>
                  <a:pt x="177" y="128"/>
                  <a:pt x="240" y="149"/>
                </a:cubicBezTo>
                <a:cubicBezTo>
                  <a:pt x="261" y="149"/>
                  <a:pt x="276" y="156"/>
                  <a:pt x="297" y="156"/>
                </a:cubicBezTo>
                <a:cubicBezTo>
                  <a:pt x="290" y="135"/>
                  <a:pt x="290" y="113"/>
                  <a:pt x="297" y="99"/>
                </a:cubicBezTo>
                <a:cubicBezTo>
                  <a:pt x="311" y="57"/>
                  <a:pt x="332" y="29"/>
                  <a:pt x="368" y="15"/>
                </a:cubicBezTo>
                <a:cubicBezTo>
                  <a:pt x="375" y="8"/>
                  <a:pt x="389" y="8"/>
                  <a:pt x="396" y="8"/>
                </a:cubicBezTo>
                <a:cubicBezTo>
                  <a:pt x="403" y="8"/>
                  <a:pt x="403" y="0"/>
                  <a:pt x="410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5054873" y="5005353"/>
            <a:ext cx="466690" cy="446835"/>
          </a:xfrm>
          <a:custGeom>
            <a:avLst/>
            <a:gdLst>
              <a:gd name="T0" fmla="*/ 191410 w 497"/>
              <a:gd name="T1" fmla="*/ 71438 h 480"/>
              <a:gd name="T2" fmla="*/ 191410 w 497"/>
              <a:gd name="T3" fmla="*/ 71438 h 480"/>
              <a:gd name="T4" fmla="*/ 167540 w 497"/>
              <a:gd name="T5" fmla="*/ 8037 h 480"/>
              <a:gd name="T6" fmla="*/ 155830 w 497"/>
              <a:gd name="T7" fmla="*/ 4018 h 480"/>
              <a:gd name="T8" fmla="*/ 4053 w 497"/>
              <a:gd name="T9" fmla="*/ 59829 h 480"/>
              <a:gd name="T10" fmla="*/ 0 w 497"/>
              <a:gd name="T11" fmla="*/ 71438 h 480"/>
              <a:gd name="T12" fmla="*/ 23870 w 497"/>
              <a:gd name="T13" fmla="*/ 134839 h 480"/>
              <a:gd name="T14" fmla="*/ 23870 w 497"/>
              <a:gd name="T15" fmla="*/ 99120 h 480"/>
              <a:gd name="T16" fmla="*/ 51793 w 497"/>
              <a:gd name="T17" fmla="*/ 71438 h 480"/>
              <a:gd name="T18" fmla="*/ 91426 w 497"/>
              <a:gd name="T19" fmla="*/ 71438 h 480"/>
              <a:gd name="T20" fmla="*/ 139166 w 497"/>
              <a:gd name="T21" fmla="*/ 39737 h 480"/>
              <a:gd name="T22" fmla="*/ 167540 w 497"/>
              <a:gd name="T23" fmla="*/ 71438 h 480"/>
              <a:gd name="T24" fmla="*/ 191410 w 497"/>
              <a:gd name="T25" fmla="*/ 71438 h 480"/>
              <a:gd name="T26" fmla="*/ 215280 w 497"/>
              <a:gd name="T27" fmla="*/ 91083 h 480"/>
              <a:gd name="T28" fmla="*/ 215280 w 497"/>
              <a:gd name="T29" fmla="*/ 91083 h 480"/>
              <a:gd name="T30" fmla="*/ 51793 w 497"/>
              <a:gd name="T31" fmla="*/ 91083 h 480"/>
              <a:gd name="T32" fmla="*/ 43686 w 497"/>
              <a:gd name="T33" fmla="*/ 99120 h 480"/>
              <a:gd name="T34" fmla="*/ 43686 w 497"/>
              <a:gd name="T35" fmla="*/ 206276 h 480"/>
              <a:gd name="T36" fmla="*/ 51793 w 497"/>
              <a:gd name="T37" fmla="*/ 213867 h 480"/>
              <a:gd name="T38" fmla="*/ 215280 w 497"/>
              <a:gd name="T39" fmla="*/ 213867 h 480"/>
              <a:gd name="T40" fmla="*/ 223387 w 497"/>
              <a:gd name="T41" fmla="*/ 206276 h 480"/>
              <a:gd name="T42" fmla="*/ 223387 w 497"/>
              <a:gd name="T43" fmla="*/ 99120 h 480"/>
              <a:gd name="T44" fmla="*/ 215280 w 497"/>
              <a:gd name="T45" fmla="*/ 91083 h 480"/>
              <a:gd name="T46" fmla="*/ 203570 w 497"/>
              <a:gd name="T47" fmla="*/ 190203 h 480"/>
              <a:gd name="T48" fmla="*/ 203570 w 497"/>
              <a:gd name="T49" fmla="*/ 190203 h 480"/>
              <a:gd name="T50" fmla="*/ 67556 w 497"/>
              <a:gd name="T51" fmla="*/ 190203 h 480"/>
              <a:gd name="T52" fmla="*/ 67556 w 497"/>
              <a:gd name="T53" fmla="*/ 174576 h 480"/>
              <a:gd name="T54" fmla="*/ 87823 w 497"/>
              <a:gd name="T55" fmla="*/ 122783 h 480"/>
              <a:gd name="T56" fmla="*/ 119350 w 497"/>
              <a:gd name="T57" fmla="*/ 162521 h 480"/>
              <a:gd name="T58" fmla="*/ 147723 w 497"/>
              <a:gd name="T59" fmla="*/ 134839 h 480"/>
              <a:gd name="T60" fmla="*/ 187357 w 497"/>
              <a:gd name="T61" fmla="*/ 118765 h 480"/>
              <a:gd name="T62" fmla="*/ 203570 w 497"/>
              <a:gd name="T63" fmla="*/ 154930 h 480"/>
              <a:gd name="T64" fmla="*/ 203570 w 497"/>
              <a:gd name="T65" fmla="*/ 190203 h 4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9" name="文本框 58"/>
          <p:cNvSpPr txBox="1"/>
          <p:nvPr/>
        </p:nvSpPr>
        <p:spPr>
          <a:xfrm>
            <a:off x="5799455" y="3160395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Xoá phiếu nhập hàng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603740" y="2293620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Sửa phiếu nhập hàng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662160" y="3260090"/>
            <a:ext cx="196850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Thêm phiếu xuất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603740" y="4354195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Sửa phiếu xuất hàng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5727338" y="2139819"/>
            <a:ext cx="2299080" cy="578396"/>
            <a:chOff x="1626835" y="2349127"/>
            <a:chExt cx="2492110" cy="626958"/>
          </a:xfrm>
        </p:grpSpPr>
        <p:sp>
          <p:nvSpPr>
            <p:cNvPr id="71" name="文本框 70"/>
            <p:cNvSpPr txBox="1"/>
            <p:nvPr/>
          </p:nvSpPr>
          <p:spPr>
            <a:xfrm>
              <a:off x="1806001" y="2349127"/>
              <a:ext cx="2133781" cy="3654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Thêm phiếu nhập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626835" y="2687681"/>
              <a:ext cx="2492110" cy="2884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sp>
        <p:nvSpPr>
          <p:cNvPr id="17" name="文本框 58"/>
          <p:cNvSpPr txBox="1"/>
          <p:nvPr/>
        </p:nvSpPr>
        <p:spPr>
          <a:xfrm>
            <a:off x="5998845" y="561530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Tra cứu, thống kê các đơn nhập, xuất hàng</a:t>
            </a:r>
          </a:p>
        </p:txBody>
      </p:sp>
      <p:sp>
        <p:nvSpPr>
          <p:cNvPr id="20" name="Freeform 5"/>
          <p:cNvSpPr/>
          <p:nvPr/>
        </p:nvSpPr>
        <p:spPr bwMode="auto">
          <a:xfrm>
            <a:off x="5165753" y="555376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6" name="Freeform 5"/>
          <p:cNvSpPr/>
          <p:nvPr/>
        </p:nvSpPr>
        <p:spPr bwMode="auto">
          <a:xfrm>
            <a:off x="8777144" y="542831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8" name="文本框 67"/>
          <p:cNvSpPr txBox="1"/>
          <p:nvPr/>
        </p:nvSpPr>
        <p:spPr>
          <a:xfrm>
            <a:off x="5999480" y="4427220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Xoá phiếu xuất hàng</a:t>
            </a:r>
          </a:p>
        </p:txBody>
      </p:sp>
      <p:sp>
        <p:nvSpPr>
          <p:cNvPr id="57" name="文本框 67"/>
          <p:cNvSpPr txBox="1"/>
          <p:nvPr/>
        </p:nvSpPr>
        <p:spPr>
          <a:xfrm>
            <a:off x="9687560" y="5694680"/>
            <a:ext cx="19685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Xoá phiếu xuất hàng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7"/>
          <p:cNvSpPr/>
          <p:nvPr/>
        </p:nvSpPr>
        <p:spPr bwMode="auto">
          <a:xfrm>
            <a:off x="3093016" y="3411734"/>
            <a:ext cx="1541081" cy="567373"/>
          </a:xfrm>
          <a:custGeom>
            <a:avLst/>
            <a:gdLst>
              <a:gd name="T0" fmla="*/ 84 w 347"/>
              <a:gd name="T1" fmla="*/ 0 h 128"/>
              <a:gd name="T2" fmla="*/ 263 w 347"/>
              <a:gd name="T3" fmla="*/ 0 h 128"/>
              <a:gd name="T4" fmla="*/ 263 w 347"/>
              <a:gd name="T5" fmla="*/ 128 h 128"/>
              <a:gd name="T6" fmla="*/ 84 w 347"/>
              <a:gd name="T7" fmla="*/ 128 h 128"/>
              <a:gd name="T8" fmla="*/ 84 w 347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28">
                <a:moveTo>
                  <a:pt x="84" y="0"/>
                </a:moveTo>
                <a:cubicBezTo>
                  <a:pt x="263" y="0"/>
                  <a:pt x="263" y="0"/>
                  <a:pt x="263" y="0"/>
                </a:cubicBezTo>
                <a:cubicBezTo>
                  <a:pt x="347" y="0"/>
                  <a:pt x="347" y="128"/>
                  <a:pt x="263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18"/>
          <p:cNvSpPr/>
          <p:nvPr/>
        </p:nvSpPr>
        <p:spPr bwMode="auto">
          <a:xfrm>
            <a:off x="758825" y="1264920"/>
            <a:ext cx="3519805" cy="4860925"/>
          </a:xfrm>
          <a:custGeom>
            <a:avLst/>
            <a:gdLst>
              <a:gd name="T0" fmla="*/ 71 w 722"/>
              <a:gd name="T1" fmla="*/ 528 h 1095"/>
              <a:gd name="T2" fmla="*/ 354 w 722"/>
              <a:gd name="T3" fmla="*/ 362 h 1095"/>
              <a:gd name="T4" fmla="*/ 535 w 722"/>
              <a:gd name="T5" fmla="*/ 160 h 1095"/>
              <a:gd name="T6" fmla="*/ 680 w 722"/>
              <a:gd name="T7" fmla="*/ 247 h 1095"/>
              <a:gd name="T8" fmla="*/ 555 w 722"/>
              <a:gd name="T9" fmla="*/ 436 h 1095"/>
              <a:gd name="T10" fmla="*/ 483 w 722"/>
              <a:gd name="T11" fmla="*/ 604 h 1095"/>
              <a:gd name="T12" fmla="*/ 443 w 722"/>
              <a:gd name="T13" fmla="*/ 769 h 1095"/>
              <a:gd name="T14" fmla="*/ 448 w 722"/>
              <a:gd name="T15" fmla="*/ 936 h 1095"/>
              <a:gd name="T16" fmla="*/ 430 w 722"/>
              <a:gd name="T17" fmla="*/ 1085 h 1095"/>
              <a:gd name="T18" fmla="*/ 71 w 722"/>
              <a:gd name="T19" fmla="*/ 949 h 1095"/>
              <a:gd name="T20" fmla="*/ 71 w 722"/>
              <a:gd name="T21" fmla="*/ 528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2" h="1095">
                <a:moveTo>
                  <a:pt x="71" y="528"/>
                </a:moveTo>
                <a:cubicBezTo>
                  <a:pt x="185" y="498"/>
                  <a:pt x="274" y="441"/>
                  <a:pt x="354" y="362"/>
                </a:cubicBezTo>
                <a:cubicBezTo>
                  <a:pt x="425" y="293"/>
                  <a:pt x="494" y="258"/>
                  <a:pt x="535" y="160"/>
                </a:cubicBezTo>
                <a:cubicBezTo>
                  <a:pt x="586" y="0"/>
                  <a:pt x="722" y="112"/>
                  <a:pt x="680" y="247"/>
                </a:cubicBezTo>
                <a:cubicBezTo>
                  <a:pt x="648" y="327"/>
                  <a:pt x="613" y="379"/>
                  <a:pt x="555" y="436"/>
                </a:cubicBezTo>
                <a:cubicBezTo>
                  <a:pt x="449" y="436"/>
                  <a:pt x="430" y="547"/>
                  <a:pt x="483" y="604"/>
                </a:cubicBezTo>
                <a:cubicBezTo>
                  <a:pt x="401" y="620"/>
                  <a:pt x="397" y="723"/>
                  <a:pt x="443" y="769"/>
                </a:cubicBezTo>
                <a:cubicBezTo>
                  <a:pt x="377" y="805"/>
                  <a:pt x="384" y="917"/>
                  <a:pt x="448" y="936"/>
                </a:cubicBezTo>
                <a:cubicBezTo>
                  <a:pt x="410" y="950"/>
                  <a:pt x="379" y="1024"/>
                  <a:pt x="430" y="1085"/>
                </a:cubicBezTo>
                <a:cubicBezTo>
                  <a:pt x="180" y="1095"/>
                  <a:pt x="143" y="1002"/>
                  <a:pt x="71" y="949"/>
                </a:cubicBezTo>
                <a:cubicBezTo>
                  <a:pt x="0" y="897"/>
                  <a:pt x="0" y="547"/>
                  <a:pt x="71" y="528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19"/>
          <p:cNvSpPr/>
          <p:nvPr/>
        </p:nvSpPr>
        <p:spPr bwMode="auto">
          <a:xfrm>
            <a:off x="2836482" y="4844208"/>
            <a:ext cx="1756420" cy="569245"/>
          </a:xfrm>
          <a:custGeom>
            <a:avLst/>
            <a:gdLst>
              <a:gd name="T0" fmla="*/ 84 w 396"/>
              <a:gd name="T1" fmla="*/ 0 h 128"/>
              <a:gd name="T2" fmla="*/ 312 w 396"/>
              <a:gd name="T3" fmla="*/ 0 h 128"/>
              <a:gd name="T4" fmla="*/ 312 w 396"/>
              <a:gd name="T5" fmla="*/ 128 h 128"/>
              <a:gd name="T6" fmla="*/ 84 w 396"/>
              <a:gd name="T7" fmla="*/ 128 h 128"/>
              <a:gd name="T8" fmla="*/ 84 w 396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128">
                <a:moveTo>
                  <a:pt x="84" y="0"/>
                </a:moveTo>
                <a:cubicBezTo>
                  <a:pt x="312" y="0"/>
                  <a:pt x="312" y="0"/>
                  <a:pt x="312" y="0"/>
                </a:cubicBezTo>
                <a:cubicBezTo>
                  <a:pt x="396" y="0"/>
                  <a:pt x="396" y="128"/>
                  <a:pt x="312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20"/>
          <p:cNvSpPr/>
          <p:nvPr/>
        </p:nvSpPr>
        <p:spPr bwMode="auto">
          <a:xfrm>
            <a:off x="2845844" y="5553892"/>
            <a:ext cx="1432476" cy="569245"/>
          </a:xfrm>
          <a:custGeom>
            <a:avLst/>
            <a:gdLst>
              <a:gd name="T0" fmla="*/ 85 w 323"/>
              <a:gd name="T1" fmla="*/ 0 h 128"/>
              <a:gd name="T2" fmla="*/ 238 w 323"/>
              <a:gd name="T3" fmla="*/ 0 h 128"/>
              <a:gd name="T4" fmla="*/ 238 w 323"/>
              <a:gd name="T5" fmla="*/ 128 h 128"/>
              <a:gd name="T6" fmla="*/ 85 w 323"/>
              <a:gd name="T7" fmla="*/ 128 h 128"/>
              <a:gd name="T8" fmla="*/ 85 w 323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128">
                <a:moveTo>
                  <a:pt x="85" y="0"/>
                </a:moveTo>
                <a:cubicBezTo>
                  <a:pt x="238" y="0"/>
                  <a:pt x="238" y="0"/>
                  <a:pt x="238" y="0"/>
                </a:cubicBezTo>
                <a:cubicBezTo>
                  <a:pt x="323" y="0"/>
                  <a:pt x="323" y="128"/>
                  <a:pt x="238" y="128"/>
                </a:cubicBezTo>
                <a:cubicBezTo>
                  <a:pt x="85" y="128"/>
                  <a:pt x="85" y="128"/>
                  <a:pt x="85" y="128"/>
                </a:cubicBezTo>
                <a:cubicBezTo>
                  <a:pt x="0" y="128"/>
                  <a:pt x="0" y="0"/>
                  <a:pt x="85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21"/>
          <p:cNvSpPr/>
          <p:nvPr/>
        </p:nvSpPr>
        <p:spPr bwMode="auto">
          <a:xfrm>
            <a:off x="2907637" y="4130780"/>
            <a:ext cx="1924947" cy="567373"/>
          </a:xfrm>
          <a:custGeom>
            <a:avLst/>
            <a:gdLst>
              <a:gd name="T0" fmla="*/ 84 w 434"/>
              <a:gd name="T1" fmla="*/ 0 h 128"/>
              <a:gd name="T2" fmla="*/ 349 w 434"/>
              <a:gd name="T3" fmla="*/ 0 h 128"/>
              <a:gd name="T4" fmla="*/ 349 w 434"/>
              <a:gd name="T5" fmla="*/ 128 h 128"/>
              <a:gd name="T6" fmla="*/ 84 w 434"/>
              <a:gd name="T7" fmla="*/ 128 h 128"/>
              <a:gd name="T8" fmla="*/ 84 w 434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8">
                <a:moveTo>
                  <a:pt x="8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434" y="0"/>
                  <a:pt x="434" y="128"/>
                  <a:pt x="349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5"/>
          <p:cNvSpPr/>
          <p:nvPr/>
        </p:nvSpPr>
        <p:spPr bwMode="auto">
          <a:xfrm>
            <a:off x="5109071" y="195043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9" name="Freeform 5"/>
          <p:cNvSpPr/>
          <p:nvPr/>
        </p:nvSpPr>
        <p:spPr bwMode="auto">
          <a:xfrm>
            <a:off x="5109238" y="304424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0" name="Freeform 5"/>
          <p:cNvSpPr/>
          <p:nvPr/>
        </p:nvSpPr>
        <p:spPr bwMode="auto">
          <a:xfrm>
            <a:off x="8763642" y="245236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1" name="Freeform 5"/>
          <p:cNvSpPr/>
          <p:nvPr/>
        </p:nvSpPr>
        <p:spPr bwMode="auto">
          <a:xfrm>
            <a:off x="8763809" y="476410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4" name="文本框 53"/>
          <p:cNvSpPr txBox="1"/>
          <p:nvPr/>
        </p:nvSpPr>
        <p:spPr>
          <a:xfrm>
            <a:off x="-189" y="396852"/>
            <a:ext cx="685827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1. Yêu cầu nghiệp vụ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65200" y="3738880"/>
            <a:ext cx="19170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FFFF"/>
                </a:solidFill>
                <a:latin typeface="Arial" panose="020B0604020202020204" pitchFamily="34" charset="0"/>
                <a:sym typeface="+mn-ea"/>
              </a:rPr>
              <a:t>Quản lý đơn đặt hàng </a:t>
            </a:r>
          </a:p>
        </p:txBody>
      </p:sp>
      <p:sp>
        <p:nvSpPr>
          <p:cNvPr id="5" name="Freeform 5"/>
          <p:cNvSpPr/>
          <p:nvPr/>
        </p:nvSpPr>
        <p:spPr bwMode="auto">
          <a:xfrm>
            <a:off x="5165899" y="433357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7" name="Freeform 64"/>
          <p:cNvSpPr>
            <a:spLocks noChangeArrowheads="1"/>
          </p:cNvSpPr>
          <p:nvPr/>
        </p:nvSpPr>
        <p:spPr bwMode="auto">
          <a:xfrm>
            <a:off x="4289544" y="3607915"/>
            <a:ext cx="500724" cy="488798"/>
          </a:xfrm>
          <a:custGeom>
            <a:avLst/>
            <a:gdLst>
              <a:gd name="T0" fmla="*/ 100013 w 444"/>
              <a:gd name="T1" fmla="*/ 0 h 435"/>
              <a:gd name="T2" fmla="*/ 127944 w 444"/>
              <a:gd name="T3" fmla="*/ 71821 h 435"/>
              <a:gd name="T4" fmla="*/ 199574 w 444"/>
              <a:gd name="T5" fmla="*/ 71821 h 435"/>
              <a:gd name="T6" fmla="*/ 139657 w 444"/>
              <a:gd name="T7" fmla="*/ 115362 h 435"/>
              <a:gd name="T8" fmla="*/ 159479 w 444"/>
              <a:gd name="T9" fmla="*/ 194813 h 435"/>
              <a:gd name="T10" fmla="*/ 100013 w 444"/>
              <a:gd name="T11" fmla="*/ 146783 h 435"/>
              <a:gd name="T12" fmla="*/ 39645 w 444"/>
              <a:gd name="T13" fmla="*/ 194813 h 435"/>
              <a:gd name="T14" fmla="*/ 59917 w 444"/>
              <a:gd name="T15" fmla="*/ 115362 h 435"/>
              <a:gd name="T16" fmla="*/ 0 w 444"/>
              <a:gd name="T17" fmla="*/ 71821 h 435"/>
              <a:gd name="T18" fmla="*/ 72081 w 444"/>
              <a:gd name="T19" fmla="*/ 71821 h 435"/>
              <a:gd name="T20" fmla="*/ 100013 w 444"/>
              <a:gd name="T21" fmla="*/ 0 h 43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44" h="435">
                <a:moveTo>
                  <a:pt x="222" y="0"/>
                </a:moveTo>
                <a:lnTo>
                  <a:pt x="284" y="160"/>
                </a:lnTo>
                <a:lnTo>
                  <a:pt x="443" y="160"/>
                </a:lnTo>
                <a:lnTo>
                  <a:pt x="310" y="257"/>
                </a:lnTo>
                <a:lnTo>
                  <a:pt x="354" y="434"/>
                </a:lnTo>
                <a:lnTo>
                  <a:pt x="222" y="327"/>
                </a:lnTo>
                <a:lnTo>
                  <a:pt x="88" y="434"/>
                </a:lnTo>
                <a:lnTo>
                  <a:pt x="133" y="257"/>
                </a:lnTo>
                <a:lnTo>
                  <a:pt x="0" y="160"/>
                </a:lnTo>
                <a:lnTo>
                  <a:pt x="160" y="160"/>
                </a:lnTo>
                <a:lnTo>
                  <a:pt x="222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5" name="Freeform 12"/>
          <p:cNvSpPr>
            <a:spLocks noChangeArrowheads="1"/>
          </p:cNvSpPr>
          <p:nvPr/>
        </p:nvSpPr>
        <p:spPr bwMode="auto">
          <a:xfrm>
            <a:off x="6740254" y="5055036"/>
            <a:ext cx="485805" cy="397152"/>
          </a:xfrm>
          <a:custGeom>
            <a:avLst/>
            <a:gdLst>
              <a:gd name="T0" fmla="*/ 148118 w 602"/>
              <a:gd name="T1" fmla="*/ 0 h 496"/>
              <a:gd name="T2" fmla="*/ 148118 w 602"/>
              <a:gd name="T3" fmla="*/ 0 h 496"/>
              <a:gd name="T4" fmla="*/ 183883 w 602"/>
              <a:gd name="T5" fmla="*/ 15414 h 496"/>
              <a:gd name="T6" fmla="*/ 206642 w 602"/>
              <a:gd name="T7" fmla="*/ 7886 h 496"/>
              <a:gd name="T8" fmla="*/ 212061 w 602"/>
              <a:gd name="T9" fmla="*/ 5377 h 496"/>
              <a:gd name="T10" fmla="*/ 196527 w 602"/>
              <a:gd name="T11" fmla="*/ 25451 h 496"/>
              <a:gd name="T12" fmla="*/ 191469 w 602"/>
              <a:gd name="T13" fmla="*/ 27960 h 496"/>
              <a:gd name="T14" fmla="*/ 191469 w 602"/>
              <a:gd name="T15" fmla="*/ 27960 h 496"/>
              <a:gd name="T16" fmla="*/ 217119 w 602"/>
              <a:gd name="T17" fmla="*/ 22942 h 496"/>
              <a:gd name="T18" fmla="*/ 217119 w 602"/>
              <a:gd name="T19" fmla="*/ 22942 h 496"/>
              <a:gd name="T20" fmla="*/ 201584 w 602"/>
              <a:gd name="T21" fmla="*/ 37998 h 496"/>
              <a:gd name="T22" fmla="*/ 196527 w 602"/>
              <a:gd name="T23" fmla="*/ 45884 h 496"/>
              <a:gd name="T24" fmla="*/ 193998 w 602"/>
              <a:gd name="T25" fmla="*/ 73486 h 496"/>
              <a:gd name="T26" fmla="*/ 107295 w 602"/>
              <a:gd name="T27" fmla="*/ 172423 h 496"/>
              <a:gd name="T28" fmla="*/ 43351 w 602"/>
              <a:gd name="T29" fmla="*/ 174932 h 496"/>
              <a:gd name="T30" fmla="*/ 15173 w 602"/>
              <a:gd name="T31" fmla="*/ 164895 h 496"/>
              <a:gd name="T32" fmla="*/ 5058 w 602"/>
              <a:gd name="T33" fmla="*/ 159877 h 496"/>
              <a:gd name="T34" fmla="*/ 0 w 602"/>
              <a:gd name="T35" fmla="*/ 157367 h 496"/>
              <a:gd name="T36" fmla="*/ 15173 w 602"/>
              <a:gd name="T37" fmla="*/ 157367 h 496"/>
              <a:gd name="T38" fmla="*/ 28178 w 602"/>
              <a:gd name="T39" fmla="*/ 154858 h 496"/>
              <a:gd name="T40" fmla="*/ 53467 w 602"/>
              <a:gd name="T41" fmla="*/ 146972 h 496"/>
              <a:gd name="T42" fmla="*/ 66472 w 602"/>
              <a:gd name="T43" fmla="*/ 136935 h 496"/>
              <a:gd name="T44" fmla="*/ 53467 w 602"/>
              <a:gd name="T45" fmla="*/ 136935 h 496"/>
              <a:gd name="T46" fmla="*/ 25650 w 602"/>
              <a:gd name="T47" fmla="*/ 106465 h 496"/>
              <a:gd name="T48" fmla="*/ 43351 w 602"/>
              <a:gd name="T49" fmla="*/ 106465 h 496"/>
              <a:gd name="T50" fmla="*/ 30707 w 602"/>
              <a:gd name="T51" fmla="*/ 101446 h 496"/>
              <a:gd name="T52" fmla="*/ 7587 w 602"/>
              <a:gd name="T53" fmla="*/ 63449 h 496"/>
              <a:gd name="T54" fmla="*/ 12644 w 602"/>
              <a:gd name="T55" fmla="*/ 65958 h 496"/>
              <a:gd name="T56" fmla="*/ 23121 w 602"/>
              <a:gd name="T57" fmla="*/ 68467 h 496"/>
              <a:gd name="T58" fmla="*/ 28178 w 602"/>
              <a:gd name="T59" fmla="*/ 68467 h 496"/>
              <a:gd name="T60" fmla="*/ 28178 w 602"/>
              <a:gd name="T61" fmla="*/ 68467 h 496"/>
              <a:gd name="T62" fmla="*/ 20592 w 602"/>
              <a:gd name="T63" fmla="*/ 60940 h 496"/>
              <a:gd name="T64" fmla="*/ 10115 w 602"/>
              <a:gd name="T65" fmla="*/ 20433 h 496"/>
              <a:gd name="T66" fmla="*/ 15173 w 602"/>
              <a:gd name="T67" fmla="*/ 10396 h 496"/>
              <a:gd name="T68" fmla="*/ 15173 w 602"/>
              <a:gd name="T69" fmla="*/ 10396 h 496"/>
              <a:gd name="T70" fmla="*/ 20592 w 602"/>
              <a:gd name="T71" fmla="*/ 12905 h 496"/>
              <a:gd name="T72" fmla="*/ 33236 w 602"/>
              <a:gd name="T73" fmla="*/ 25451 h 496"/>
              <a:gd name="T74" fmla="*/ 86703 w 602"/>
              <a:gd name="T75" fmla="*/ 53412 h 496"/>
              <a:gd name="T76" fmla="*/ 107295 w 602"/>
              <a:gd name="T77" fmla="*/ 55921 h 496"/>
              <a:gd name="T78" fmla="*/ 107295 w 602"/>
              <a:gd name="T79" fmla="*/ 35488 h 496"/>
              <a:gd name="T80" fmla="*/ 132945 w 602"/>
              <a:gd name="T81" fmla="*/ 5377 h 496"/>
              <a:gd name="T82" fmla="*/ 143060 w 602"/>
              <a:gd name="T83" fmla="*/ 2868 h 496"/>
              <a:gd name="T84" fmla="*/ 148118 w 602"/>
              <a:gd name="T85" fmla="*/ 0 h 49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496">
                <a:moveTo>
                  <a:pt x="410" y="0"/>
                </a:moveTo>
                <a:lnTo>
                  <a:pt x="410" y="0"/>
                </a:lnTo>
                <a:cubicBezTo>
                  <a:pt x="459" y="0"/>
                  <a:pt x="481" y="22"/>
                  <a:pt x="509" y="43"/>
                </a:cubicBezTo>
                <a:cubicBezTo>
                  <a:pt x="530" y="43"/>
                  <a:pt x="558" y="29"/>
                  <a:pt x="572" y="22"/>
                </a:cubicBezTo>
                <a:cubicBezTo>
                  <a:pt x="580" y="15"/>
                  <a:pt x="580" y="15"/>
                  <a:pt x="587" y="15"/>
                </a:cubicBezTo>
                <a:cubicBezTo>
                  <a:pt x="580" y="36"/>
                  <a:pt x="565" y="57"/>
                  <a:pt x="544" y="71"/>
                </a:cubicBezTo>
                <a:cubicBezTo>
                  <a:pt x="544" y="71"/>
                  <a:pt x="537" y="78"/>
                  <a:pt x="530" y="78"/>
                </a:cubicBezTo>
                <a:cubicBezTo>
                  <a:pt x="558" y="78"/>
                  <a:pt x="580" y="64"/>
                  <a:pt x="601" y="64"/>
                </a:cubicBezTo>
                <a:cubicBezTo>
                  <a:pt x="594" y="78"/>
                  <a:pt x="580" y="99"/>
                  <a:pt x="558" y="106"/>
                </a:cubicBezTo>
                <a:cubicBezTo>
                  <a:pt x="551" y="113"/>
                  <a:pt x="551" y="121"/>
                  <a:pt x="544" y="128"/>
                </a:cubicBezTo>
                <a:cubicBezTo>
                  <a:pt x="544" y="156"/>
                  <a:pt x="544" y="177"/>
                  <a:pt x="537" y="205"/>
                </a:cubicBezTo>
                <a:cubicBezTo>
                  <a:pt x="502" y="340"/>
                  <a:pt x="424" y="439"/>
                  <a:pt x="297" y="481"/>
                </a:cubicBezTo>
                <a:cubicBezTo>
                  <a:pt x="247" y="495"/>
                  <a:pt x="170" y="495"/>
                  <a:pt x="120" y="488"/>
                </a:cubicBezTo>
                <a:cubicBezTo>
                  <a:pt x="92" y="481"/>
                  <a:pt x="71" y="474"/>
                  <a:pt x="42" y="460"/>
                </a:cubicBezTo>
                <a:cubicBezTo>
                  <a:pt x="35" y="453"/>
                  <a:pt x="21" y="453"/>
                  <a:pt x="14" y="446"/>
                </a:cubicBezTo>
                <a:cubicBezTo>
                  <a:pt x="7" y="439"/>
                  <a:pt x="7" y="439"/>
                  <a:pt x="0" y="439"/>
                </a:cubicBezTo>
                <a:cubicBezTo>
                  <a:pt x="14" y="439"/>
                  <a:pt x="28" y="439"/>
                  <a:pt x="42" y="439"/>
                </a:cubicBezTo>
                <a:cubicBezTo>
                  <a:pt x="50" y="439"/>
                  <a:pt x="64" y="439"/>
                  <a:pt x="78" y="432"/>
                </a:cubicBezTo>
                <a:cubicBezTo>
                  <a:pt x="106" y="424"/>
                  <a:pt x="127" y="417"/>
                  <a:pt x="148" y="410"/>
                </a:cubicBezTo>
                <a:cubicBezTo>
                  <a:pt x="163" y="403"/>
                  <a:pt x="177" y="396"/>
                  <a:pt x="184" y="382"/>
                </a:cubicBezTo>
                <a:cubicBezTo>
                  <a:pt x="170" y="382"/>
                  <a:pt x="156" y="382"/>
                  <a:pt x="148" y="382"/>
                </a:cubicBezTo>
                <a:cubicBezTo>
                  <a:pt x="106" y="368"/>
                  <a:pt x="85" y="340"/>
                  <a:pt x="71" y="297"/>
                </a:cubicBezTo>
                <a:cubicBezTo>
                  <a:pt x="78" y="304"/>
                  <a:pt x="113" y="304"/>
                  <a:pt x="120" y="297"/>
                </a:cubicBezTo>
                <a:cubicBezTo>
                  <a:pt x="106" y="297"/>
                  <a:pt x="92" y="290"/>
                  <a:pt x="85" y="283"/>
                </a:cubicBezTo>
                <a:cubicBezTo>
                  <a:pt x="50" y="262"/>
                  <a:pt x="21" y="227"/>
                  <a:pt x="21" y="177"/>
                </a:cubicBezTo>
                <a:cubicBezTo>
                  <a:pt x="28" y="177"/>
                  <a:pt x="35" y="177"/>
                  <a:pt x="35" y="184"/>
                </a:cubicBezTo>
                <a:cubicBezTo>
                  <a:pt x="42" y="184"/>
                  <a:pt x="50" y="184"/>
                  <a:pt x="64" y="191"/>
                </a:cubicBezTo>
                <a:lnTo>
                  <a:pt x="78" y="191"/>
                </a:lnTo>
                <a:cubicBezTo>
                  <a:pt x="71" y="184"/>
                  <a:pt x="64" y="177"/>
                  <a:pt x="57" y="170"/>
                </a:cubicBezTo>
                <a:cubicBezTo>
                  <a:pt x="35" y="142"/>
                  <a:pt x="14" y="106"/>
                  <a:pt x="28" y="57"/>
                </a:cubicBezTo>
                <a:cubicBezTo>
                  <a:pt x="28" y="43"/>
                  <a:pt x="35" y="36"/>
                  <a:pt x="42" y="29"/>
                </a:cubicBezTo>
                <a:cubicBezTo>
                  <a:pt x="42" y="29"/>
                  <a:pt x="50" y="36"/>
                  <a:pt x="57" y="36"/>
                </a:cubicBezTo>
                <a:cubicBezTo>
                  <a:pt x="64" y="50"/>
                  <a:pt x="78" y="64"/>
                  <a:pt x="92" y="71"/>
                </a:cubicBezTo>
                <a:cubicBezTo>
                  <a:pt x="134" y="106"/>
                  <a:pt x="177" y="128"/>
                  <a:pt x="240" y="149"/>
                </a:cubicBezTo>
                <a:cubicBezTo>
                  <a:pt x="261" y="149"/>
                  <a:pt x="276" y="156"/>
                  <a:pt x="297" y="156"/>
                </a:cubicBezTo>
                <a:cubicBezTo>
                  <a:pt x="290" y="135"/>
                  <a:pt x="290" y="113"/>
                  <a:pt x="297" y="99"/>
                </a:cubicBezTo>
                <a:cubicBezTo>
                  <a:pt x="311" y="57"/>
                  <a:pt x="332" y="29"/>
                  <a:pt x="368" y="15"/>
                </a:cubicBezTo>
                <a:cubicBezTo>
                  <a:pt x="375" y="8"/>
                  <a:pt x="389" y="8"/>
                  <a:pt x="396" y="8"/>
                </a:cubicBezTo>
                <a:cubicBezTo>
                  <a:pt x="403" y="8"/>
                  <a:pt x="403" y="0"/>
                  <a:pt x="410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5054873" y="5005353"/>
            <a:ext cx="466690" cy="446835"/>
          </a:xfrm>
          <a:custGeom>
            <a:avLst/>
            <a:gdLst>
              <a:gd name="T0" fmla="*/ 191410 w 497"/>
              <a:gd name="T1" fmla="*/ 71438 h 480"/>
              <a:gd name="T2" fmla="*/ 191410 w 497"/>
              <a:gd name="T3" fmla="*/ 71438 h 480"/>
              <a:gd name="T4" fmla="*/ 167540 w 497"/>
              <a:gd name="T5" fmla="*/ 8037 h 480"/>
              <a:gd name="T6" fmla="*/ 155830 w 497"/>
              <a:gd name="T7" fmla="*/ 4018 h 480"/>
              <a:gd name="T8" fmla="*/ 4053 w 497"/>
              <a:gd name="T9" fmla="*/ 59829 h 480"/>
              <a:gd name="T10" fmla="*/ 0 w 497"/>
              <a:gd name="T11" fmla="*/ 71438 h 480"/>
              <a:gd name="T12" fmla="*/ 23870 w 497"/>
              <a:gd name="T13" fmla="*/ 134839 h 480"/>
              <a:gd name="T14" fmla="*/ 23870 w 497"/>
              <a:gd name="T15" fmla="*/ 99120 h 480"/>
              <a:gd name="T16" fmla="*/ 51793 w 497"/>
              <a:gd name="T17" fmla="*/ 71438 h 480"/>
              <a:gd name="T18" fmla="*/ 91426 w 497"/>
              <a:gd name="T19" fmla="*/ 71438 h 480"/>
              <a:gd name="T20" fmla="*/ 139166 w 497"/>
              <a:gd name="T21" fmla="*/ 39737 h 480"/>
              <a:gd name="T22" fmla="*/ 167540 w 497"/>
              <a:gd name="T23" fmla="*/ 71438 h 480"/>
              <a:gd name="T24" fmla="*/ 191410 w 497"/>
              <a:gd name="T25" fmla="*/ 71438 h 480"/>
              <a:gd name="T26" fmla="*/ 215280 w 497"/>
              <a:gd name="T27" fmla="*/ 91083 h 480"/>
              <a:gd name="T28" fmla="*/ 215280 w 497"/>
              <a:gd name="T29" fmla="*/ 91083 h 480"/>
              <a:gd name="T30" fmla="*/ 51793 w 497"/>
              <a:gd name="T31" fmla="*/ 91083 h 480"/>
              <a:gd name="T32" fmla="*/ 43686 w 497"/>
              <a:gd name="T33" fmla="*/ 99120 h 480"/>
              <a:gd name="T34" fmla="*/ 43686 w 497"/>
              <a:gd name="T35" fmla="*/ 206276 h 480"/>
              <a:gd name="T36" fmla="*/ 51793 w 497"/>
              <a:gd name="T37" fmla="*/ 213867 h 480"/>
              <a:gd name="T38" fmla="*/ 215280 w 497"/>
              <a:gd name="T39" fmla="*/ 213867 h 480"/>
              <a:gd name="T40" fmla="*/ 223387 w 497"/>
              <a:gd name="T41" fmla="*/ 206276 h 480"/>
              <a:gd name="T42" fmla="*/ 223387 w 497"/>
              <a:gd name="T43" fmla="*/ 99120 h 480"/>
              <a:gd name="T44" fmla="*/ 215280 w 497"/>
              <a:gd name="T45" fmla="*/ 91083 h 480"/>
              <a:gd name="T46" fmla="*/ 203570 w 497"/>
              <a:gd name="T47" fmla="*/ 190203 h 480"/>
              <a:gd name="T48" fmla="*/ 203570 w 497"/>
              <a:gd name="T49" fmla="*/ 190203 h 480"/>
              <a:gd name="T50" fmla="*/ 67556 w 497"/>
              <a:gd name="T51" fmla="*/ 190203 h 480"/>
              <a:gd name="T52" fmla="*/ 67556 w 497"/>
              <a:gd name="T53" fmla="*/ 174576 h 480"/>
              <a:gd name="T54" fmla="*/ 87823 w 497"/>
              <a:gd name="T55" fmla="*/ 122783 h 480"/>
              <a:gd name="T56" fmla="*/ 119350 w 497"/>
              <a:gd name="T57" fmla="*/ 162521 h 480"/>
              <a:gd name="T58" fmla="*/ 147723 w 497"/>
              <a:gd name="T59" fmla="*/ 134839 h 480"/>
              <a:gd name="T60" fmla="*/ 187357 w 497"/>
              <a:gd name="T61" fmla="*/ 118765 h 480"/>
              <a:gd name="T62" fmla="*/ 203570 w 497"/>
              <a:gd name="T63" fmla="*/ 154930 h 480"/>
              <a:gd name="T64" fmla="*/ 203570 w 497"/>
              <a:gd name="T65" fmla="*/ 190203 h 4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9" name="文本框 58"/>
          <p:cNvSpPr txBox="1"/>
          <p:nvPr/>
        </p:nvSpPr>
        <p:spPr>
          <a:xfrm>
            <a:off x="5799455" y="3160395"/>
            <a:ext cx="196850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Sửa đơn đặt hàng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603740" y="2293620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Tra cứu các đơn hàng theo số đơn hàng, ngày đặt hàng,… 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688195" y="4560570"/>
            <a:ext cx="19685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Thống kê số lượng đặt hàng của từng mặt hàng theo đơn đặt hàng,…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5727338" y="2139819"/>
            <a:ext cx="2299080" cy="583565"/>
            <a:chOff x="1626835" y="2349127"/>
            <a:chExt cx="2492110" cy="632561"/>
          </a:xfrm>
        </p:grpSpPr>
        <p:sp>
          <p:nvSpPr>
            <p:cNvPr id="71" name="文本框 70"/>
            <p:cNvSpPr txBox="1"/>
            <p:nvPr/>
          </p:nvSpPr>
          <p:spPr>
            <a:xfrm>
              <a:off x="1806001" y="2349127"/>
              <a:ext cx="2133781" cy="6325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Thêm đơn đặt hàng mớ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626835" y="2687681"/>
              <a:ext cx="2492110" cy="2884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sp>
        <p:nvSpPr>
          <p:cNvPr id="17" name="文本框 58"/>
          <p:cNvSpPr txBox="1"/>
          <p:nvPr/>
        </p:nvSpPr>
        <p:spPr>
          <a:xfrm>
            <a:off x="5998845" y="561530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Lưu trữ thông tin các đơn đặt hàng của khách hàng</a:t>
            </a:r>
          </a:p>
        </p:txBody>
      </p:sp>
      <p:sp>
        <p:nvSpPr>
          <p:cNvPr id="20" name="Freeform 5"/>
          <p:cNvSpPr/>
          <p:nvPr/>
        </p:nvSpPr>
        <p:spPr bwMode="auto">
          <a:xfrm>
            <a:off x="5165753" y="555376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8" name="文本框 67"/>
          <p:cNvSpPr txBox="1"/>
          <p:nvPr/>
        </p:nvSpPr>
        <p:spPr>
          <a:xfrm>
            <a:off x="5999480" y="4427220"/>
            <a:ext cx="196850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Xoá đơn đặt hàng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1"/>
          <a:stretch>
            <a:fillRect/>
          </a:stretch>
        </p:blipFill>
        <p:spPr>
          <a:xfrm>
            <a:off x="0" y="-32084"/>
            <a:ext cx="12192000" cy="14597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9274" y="330358"/>
            <a:ext cx="1041252" cy="791875"/>
            <a:chOff x="4315637" y="2408725"/>
            <a:chExt cx="5250521" cy="3993035"/>
          </a:xfrm>
          <a:solidFill>
            <a:srgbClr val="6B7479"/>
          </a:solidFill>
          <a:effectLst/>
        </p:grpSpPr>
        <p:sp>
          <p:nvSpPr>
            <p:cNvPr id="11" name="圆角矩形 10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165821" y="-1801000"/>
            <a:ext cx="1641571" cy="1600200"/>
          </a:xfrm>
          <a:prstGeom prst="rect">
            <a:avLst/>
          </a:prstGeom>
          <a:solidFill>
            <a:srgbClr val="5F69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24250" y="-1801000"/>
            <a:ext cx="1641571" cy="1600200"/>
          </a:xfrm>
          <a:prstGeom prst="rect">
            <a:avLst/>
          </a:prstGeom>
          <a:solidFill>
            <a:srgbClr val="77A1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17"/>
          <p:cNvSpPr/>
          <p:nvPr/>
        </p:nvSpPr>
        <p:spPr bwMode="auto">
          <a:xfrm>
            <a:off x="3093016" y="3411734"/>
            <a:ext cx="1541081" cy="567373"/>
          </a:xfrm>
          <a:custGeom>
            <a:avLst/>
            <a:gdLst>
              <a:gd name="T0" fmla="*/ 84 w 347"/>
              <a:gd name="T1" fmla="*/ 0 h 128"/>
              <a:gd name="T2" fmla="*/ 263 w 347"/>
              <a:gd name="T3" fmla="*/ 0 h 128"/>
              <a:gd name="T4" fmla="*/ 263 w 347"/>
              <a:gd name="T5" fmla="*/ 128 h 128"/>
              <a:gd name="T6" fmla="*/ 84 w 347"/>
              <a:gd name="T7" fmla="*/ 128 h 128"/>
              <a:gd name="T8" fmla="*/ 84 w 347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28">
                <a:moveTo>
                  <a:pt x="84" y="0"/>
                </a:moveTo>
                <a:cubicBezTo>
                  <a:pt x="263" y="0"/>
                  <a:pt x="263" y="0"/>
                  <a:pt x="263" y="0"/>
                </a:cubicBezTo>
                <a:cubicBezTo>
                  <a:pt x="347" y="0"/>
                  <a:pt x="347" y="128"/>
                  <a:pt x="263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18"/>
          <p:cNvSpPr/>
          <p:nvPr/>
        </p:nvSpPr>
        <p:spPr bwMode="auto">
          <a:xfrm>
            <a:off x="758825" y="1264920"/>
            <a:ext cx="3519805" cy="4860925"/>
          </a:xfrm>
          <a:custGeom>
            <a:avLst/>
            <a:gdLst>
              <a:gd name="T0" fmla="*/ 71 w 722"/>
              <a:gd name="T1" fmla="*/ 528 h 1095"/>
              <a:gd name="T2" fmla="*/ 354 w 722"/>
              <a:gd name="T3" fmla="*/ 362 h 1095"/>
              <a:gd name="T4" fmla="*/ 535 w 722"/>
              <a:gd name="T5" fmla="*/ 160 h 1095"/>
              <a:gd name="T6" fmla="*/ 680 w 722"/>
              <a:gd name="T7" fmla="*/ 247 h 1095"/>
              <a:gd name="T8" fmla="*/ 555 w 722"/>
              <a:gd name="T9" fmla="*/ 436 h 1095"/>
              <a:gd name="T10" fmla="*/ 483 w 722"/>
              <a:gd name="T11" fmla="*/ 604 h 1095"/>
              <a:gd name="T12" fmla="*/ 443 w 722"/>
              <a:gd name="T13" fmla="*/ 769 h 1095"/>
              <a:gd name="T14" fmla="*/ 448 w 722"/>
              <a:gd name="T15" fmla="*/ 936 h 1095"/>
              <a:gd name="T16" fmla="*/ 430 w 722"/>
              <a:gd name="T17" fmla="*/ 1085 h 1095"/>
              <a:gd name="T18" fmla="*/ 71 w 722"/>
              <a:gd name="T19" fmla="*/ 949 h 1095"/>
              <a:gd name="T20" fmla="*/ 71 w 722"/>
              <a:gd name="T21" fmla="*/ 528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2" h="1095">
                <a:moveTo>
                  <a:pt x="71" y="528"/>
                </a:moveTo>
                <a:cubicBezTo>
                  <a:pt x="185" y="498"/>
                  <a:pt x="274" y="441"/>
                  <a:pt x="354" y="362"/>
                </a:cubicBezTo>
                <a:cubicBezTo>
                  <a:pt x="425" y="293"/>
                  <a:pt x="494" y="258"/>
                  <a:pt x="535" y="160"/>
                </a:cubicBezTo>
                <a:cubicBezTo>
                  <a:pt x="586" y="0"/>
                  <a:pt x="722" y="112"/>
                  <a:pt x="680" y="247"/>
                </a:cubicBezTo>
                <a:cubicBezTo>
                  <a:pt x="648" y="327"/>
                  <a:pt x="613" y="379"/>
                  <a:pt x="555" y="436"/>
                </a:cubicBezTo>
                <a:cubicBezTo>
                  <a:pt x="449" y="436"/>
                  <a:pt x="430" y="547"/>
                  <a:pt x="483" y="604"/>
                </a:cubicBezTo>
                <a:cubicBezTo>
                  <a:pt x="401" y="620"/>
                  <a:pt x="397" y="723"/>
                  <a:pt x="443" y="769"/>
                </a:cubicBezTo>
                <a:cubicBezTo>
                  <a:pt x="377" y="805"/>
                  <a:pt x="384" y="917"/>
                  <a:pt x="448" y="936"/>
                </a:cubicBezTo>
                <a:cubicBezTo>
                  <a:pt x="410" y="950"/>
                  <a:pt x="379" y="1024"/>
                  <a:pt x="430" y="1085"/>
                </a:cubicBezTo>
                <a:cubicBezTo>
                  <a:pt x="180" y="1095"/>
                  <a:pt x="143" y="1002"/>
                  <a:pt x="71" y="949"/>
                </a:cubicBezTo>
                <a:cubicBezTo>
                  <a:pt x="0" y="897"/>
                  <a:pt x="0" y="547"/>
                  <a:pt x="71" y="528"/>
                </a:cubicBez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19"/>
          <p:cNvSpPr/>
          <p:nvPr/>
        </p:nvSpPr>
        <p:spPr bwMode="auto">
          <a:xfrm>
            <a:off x="2836482" y="4844208"/>
            <a:ext cx="1756420" cy="569245"/>
          </a:xfrm>
          <a:custGeom>
            <a:avLst/>
            <a:gdLst>
              <a:gd name="T0" fmla="*/ 84 w 396"/>
              <a:gd name="T1" fmla="*/ 0 h 128"/>
              <a:gd name="T2" fmla="*/ 312 w 396"/>
              <a:gd name="T3" fmla="*/ 0 h 128"/>
              <a:gd name="T4" fmla="*/ 312 w 396"/>
              <a:gd name="T5" fmla="*/ 128 h 128"/>
              <a:gd name="T6" fmla="*/ 84 w 396"/>
              <a:gd name="T7" fmla="*/ 128 h 128"/>
              <a:gd name="T8" fmla="*/ 84 w 396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128">
                <a:moveTo>
                  <a:pt x="84" y="0"/>
                </a:moveTo>
                <a:cubicBezTo>
                  <a:pt x="312" y="0"/>
                  <a:pt x="312" y="0"/>
                  <a:pt x="312" y="0"/>
                </a:cubicBezTo>
                <a:cubicBezTo>
                  <a:pt x="396" y="0"/>
                  <a:pt x="396" y="128"/>
                  <a:pt x="312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20"/>
          <p:cNvSpPr/>
          <p:nvPr/>
        </p:nvSpPr>
        <p:spPr bwMode="auto">
          <a:xfrm>
            <a:off x="2845844" y="5553892"/>
            <a:ext cx="1432476" cy="569245"/>
          </a:xfrm>
          <a:custGeom>
            <a:avLst/>
            <a:gdLst>
              <a:gd name="T0" fmla="*/ 85 w 323"/>
              <a:gd name="T1" fmla="*/ 0 h 128"/>
              <a:gd name="T2" fmla="*/ 238 w 323"/>
              <a:gd name="T3" fmla="*/ 0 h 128"/>
              <a:gd name="T4" fmla="*/ 238 w 323"/>
              <a:gd name="T5" fmla="*/ 128 h 128"/>
              <a:gd name="T6" fmla="*/ 85 w 323"/>
              <a:gd name="T7" fmla="*/ 128 h 128"/>
              <a:gd name="T8" fmla="*/ 85 w 323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128">
                <a:moveTo>
                  <a:pt x="85" y="0"/>
                </a:moveTo>
                <a:cubicBezTo>
                  <a:pt x="238" y="0"/>
                  <a:pt x="238" y="0"/>
                  <a:pt x="238" y="0"/>
                </a:cubicBezTo>
                <a:cubicBezTo>
                  <a:pt x="323" y="0"/>
                  <a:pt x="323" y="128"/>
                  <a:pt x="238" y="128"/>
                </a:cubicBezTo>
                <a:cubicBezTo>
                  <a:pt x="85" y="128"/>
                  <a:pt x="85" y="128"/>
                  <a:pt x="85" y="128"/>
                </a:cubicBezTo>
                <a:cubicBezTo>
                  <a:pt x="0" y="128"/>
                  <a:pt x="0" y="0"/>
                  <a:pt x="85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21"/>
          <p:cNvSpPr/>
          <p:nvPr/>
        </p:nvSpPr>
        <p:spPr bwMode="auto">
          <a:xfrm>
            <a:off x="2907637" y="4130780"/>
            <a:ext cx="1924947" cy="567373"/>
          </a:xfrm>
          <a:custGeom>
            <a:avLst/>
            <a:gdLst>
              <a:gd name="T0" fmla="*/ 84 w 434"/>
              <a:gd name="T1" fmla="*/ 0 h 128"/>
              <a:gd name="T2" fmla="*/ 349 w 434"/>
              <a:gd name="T3" fmla="*/ 0 h 128"/>
              <a:gd name="T4" fmla="*/ 349 w 434"/>
              <a:gd name="T5" fmla="*/ 128 h 128"/>
              <a:gd name="T6" fmla="*/ 84 w 434"/>
              <a:gd name="T7" fmla="*/ 128 h 128"/>
              <a:gd name="T8" fmla="*/ 84 w 434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8">
                <a:moveTo>
                  <a:pt x="8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434" y="0"/>
                  <a:pt x="434" y="128"/>
                  <a:pt x="349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5"/>
          <p:cNvSpPr/>
          <p:nvPr/>
        </p:nvSpPr>
        <p:spPr bwMode="auto">
          <a:xfrm>
            <a:off x="5160506" y="229333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9" name="Freeform 5"/>
          <p:cNvSpPr/>
          <p:nvPr/>
        </p:nvSpPr>
        <p:spPr bwMode="auto">
          <a:xfrm>
            <a:off x="5109238" y="3536368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0" name="Freeform 5"/>
          <p:cNvSpPr/>
          <p:nvPr/>
        </p:nvSpPr>
        <p:spPr bwMode="auto">
          <a:xfrm>
            <a:off x="8672837" y="2094222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41" name="Freeform 5"/>
          <p:cNvSpPr/>
          <p:nvPr/>
        </p:nvSpPr>
        <p:spPr bwMode="auto">
          <a:xfrm>
            <a:off x="8673004" y="361983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4" name="文本框 53"/>
          <p:cNvSpPr txBox="1"/>
          <p:nvPr/>
        </p:nvSpPr>
        <p:spPr>
          <a:xfrm>
            <a:off x="-189" y="396852"/>
            <a:ext cx="685827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1. Yêu cầu nghiệp vụ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65200" y="3738880"/>
            <a:ext cx="19170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FFFF"/>
                </a:solidFill>
                <a:latin typeface="Arial" panose="020B0604020202020204" pitchFamily="34" charset="0"/>
                <a:sym typeface="+mn-ea"/>
              </a:rPr>
              <a:t>Quản lý khách hàng</a:t>
            </a:r>
          </a:p>
        </p:txBody>
      </p:sp>
      <p:sp>
        <p:nvSpPr>
          <p:cNvPr id="5" name="Freeform 5"/>
          <p:cNvSpPr/>
          <p:nvPr/>
        </p:nvSpPr>
        <p:spPr bwMode="auto">
          <a:xfrm>
            <a:off x="5160819" y="512224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5F697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7" name="Freeform 64"/>
          <p:cNvSpPr>
            <a:spLocks noChangeArrowheads="1"/>
          </p:cNvSpPr>
          <p:nvPr/>
        </p:nvSpPr>
        <p:spPr bwMode="auto">
          <a:xfrm>
            <a:off x="4289544" y="3607915"/>
            <a:ext cx="500724" cy="488798"/>
          </a:xfrm>
          <a:custGeom>
            <a:avLst/>
            <a:gdLst>
              <a:gd name="T0" fmla="*/ 100013 w 444"/>
              <a:gd name="T1" fmla="*/ 0 h 435"/>
              <a:gd name="T2" fmla="*/ 127944 w 444"/>
              <a:gd name="T3" fmla="*/ 71821 h 435"/>
              <a:gd name="T4" fmla="*/ 199574 w 444"/>
              <a:gd name="T5" fmla="*/ 71821 h 435"/>
              <a:gd name="T6" fmla="*/ 139657 w 444"/>
              <a:gd name="T7" fmla="*/ 115362 h 435"/>
              <a:gd name="T8" fmla="*/ 159479 w 444"/>
              <a:gd name="T9" fmla="*/ 194813 h 435"/>
              <a:gd name="T10" fmla="*/ 100013 w 444"/>
              <a:gd name="T11" fmla="*/ 146783 h 435"/>
              <a:gd name="T12" fmla="*/ 39645 w 444"/>
              <a:gd name="T13" fmla="*/ 194813 h 435"/>
              <a:gd name="T14" fmla="*/ 59917 w 444"/>
              <a:gd name="T15" fmla="*/ 115362 h 435"/>
              <a:gd name="T16" fmla="*/ 0 w 444"/>
              <a:gd name="T17" fmla="*/ 71821 h 435"/>
              <a:gd name="T18" fmla="*/ 72081 w 444"/>
              <a:gd name="T19" fmla="*/ 71821 h 435"/>
              <a:gd name="T20" fmla="*/ 100013 w 444"/>
              <a:gd name="T21" fmla="*/ 0 h 43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44" h="435">
                <a:moveTo>
                  <a:pt x="222" y="0"/>
                </a:moveTo>
                <a:lnTo>
                  <a:pt x="284" y="160"/>
                </a:lnTo>
                <a:lnTo>
                  <a:pt x="443" y="160"/>
                </a:lnTo>
                <a:lnTo>
                  <a:pt x="310" y="257"/>
                </a:lnTo>
                <a:lnTo>
                  <a:pt x="354" y="434"/>
                </a:lnTo>
                <a:lnTo>
                  <a:pt x="222" y="327"/>
                </a:lnTo>
                <a:lnTo>
                  <a:pt x="88" y="434"/>
                </a:lnTo>
                <a:lnTo>
                  <a:pt x="133" y="257"/>
                </a:lnTo>
                <a:lnTo>
                  <a:pt x="0" y="160"/>
                </a:lnTo>
                <a:lnTo>
                  <a:pt x="160" y="160"/>
                </a:lnTo>
                <a:lnTo>
                  <a:pt x="222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55" name="Freeform 12"/>
          <p:cNvSpPr>
            <a:spLocks noChangeArrowheads="1"/>
          </p:cNvSpPr>
          <p:nvPr/>
        </p:nvSpPr>
        <p:spPr bwMode="auto">
          <a:xfrm>
            <a:off x="6740254" y="5055036"/>
            <a:ext cx="485805" cy="397152"/>
          </a:xfrm>
          <a:custGeom>
            <a:avLst/>
            <a:gdLst>
              <a:gd name="T0" fmla="*/ 148118 w 602"/>
              <a:gd name="T1" fmla="*/ 0 h 496"/>
              <a:gd name="T2" fmla="*/ 148118 w 602"/>
              <a:gd name="T3" fmla="*/ 0 h 496"/>
              <a:gd name="T4" fmla="*/ 183883 w 602"/>
              <a:gd name="T5" fmla="*/ 15414 h 496"/>
              <a:gd name="T6" fmla="*/ 206642 w 602"/>
              <a:gd name="T7" fmla="*/ 7886 h 496"/>
              <a:gd name="T8" fmla="*/ 212061 w 602"/>
              <a:gd name="T9" fmla="*/ 5377 h 496"/>
              <a:gd name="T10" fmla="*/ 196527 w 602"/>
              <a:gd name="T11" fmla="*/ 25451 h 496"/>
              <a:gd name="T12" fmla="*/ 191469 w 602"/>
              <a:gd name="T13" fmla="*/ 27960 h 496"/>
              <a:gd name="T14" fmla="*/ 191469 w 602"/>
              <a:gd name="T15" fmla="*/ 27960 h 496"/>
              <a:gd name="T16" fmla="*/ 217119 w 602"/>
              <a:gd name="T17" fmla="*/ 22942 h 496"/>
              <a:gd name="T18" fmla="*/ 217119 w 602"/>
              <a:gd name="T19" fmla="*/ 22942 h 496"/>
              <a:gd name="T20" fmla="*/ 201584 w 602"/>
              <a:gd name="T21" fmla="*/ 37998 h 496"/>
              <a:gd name="T22" fmla="*/ 196527 w 602"/>
              <a:gd name="T23" fmla="*/ 45884 h 496"/>
              <a:gd name="T24" fmla="*/ 193998 w 602"/>
              <a:gd name="T25" fmla="*/ 73486 h 496"/>
              <a:gd name="T26" fmla="*/ 107295 w 602"/>
              <a:gd name="T27" fmla="*/ 172423 h 496"/>
              <a:gd name="T28" fmla="*/ 43351 w 602"/>
              <a:gd name="T29" fmla="*/ 174932 h 496"/>
              <a:gd name="T30" fmla="*/ 15173 w 602"/>
              <a:gd name="T31" fmla="*/ 164895 h 496"/>
              <a:gd name="T32" fmla="*/ 5058 w 602"/>
              <a:gd name="T33" fmla="*/ 159877 h 496"/>
              <a:gd name="T34" fmla="*/ 0 w 602"/>
              <a:gd name="T35" fmla="*/ 157367 h 496"/>
              <a:gd name="T36" fmla="*/ 15173 w 602"/>
              <a:gd name="T37" fmla="*/ 157367 h 496"/>
              <a:gd name="T38" fmla="*/ 28178 w 602"/>
              <a:gd name="T39" fmla="*/ 154858 h 496"/>
              <a:gd name="T40" fmla="*/ 53467 w 602"/>
              <a:gd name="T41" fmla="*/ 146972 h 496"/>
              <a:gd name="T42" fmla="*/ 66472 w 602"/>
              <a:gd name="T43" fmla="*/ 136935 h 496"/>
              <a:gd name="T44" fmla="*/ 53467 w 602"/>
              <a:gd name="T45" fmla="*/ 136935 h 496"/>
              <a:gd name="T46" fmla="*/ 25650 w 602"/>
              <a:gd name="T47" fmla="*/ 106465 h 496"/>
              <a:gd name="T48" fmla="*/ 43351 w 602"/>
              <a:gd name="T49" fmla="*/ 106465 h 496"/>
              <a:gd name="T50" fmla="*/ 30707 w 602"/>
              <a:gd name="T51" fmla="*/ 101446 h 496"/>
              <a:gd name="T52" fmla="*/ 7587 w 602"/>
              <a:gd name="T53" fmla="*/ 63449 h 496"/>
              <a:gd name="T54" fmla="*/ 12644 w 602"/>
              <a:gd name="T55" fmla="*/ 65958 h 496"/>
              <a:gd name="T56" fmla="*/ 23121 w 602"/>
              <a:gd name="T57" fmla="*/ 68467 h 496"/>
              <a:gd name="T58" fmla="*/ 28178 w 602"/>
              <a:gd name="T59" fmla="*/ 68467 h 496"/>
              <a:gd name="T60" fmla="*/ 28178 w 602"/>
              <a:gd name="T61" fmla="*/ 68467 h 496"/>
              <a:gd name="T62" fmla="*/ 20592 w 602"/>
              <a:gd name="T63" fmla="*/ 60940 h 496"/>
              <a:gd name="T64" fmla="*/ 10115 w 602"/>
              <a:gd name="T65" fmla="*/ 20433 h 496"/>
              <a:gd name="T66" fmla="*/ 15173 w 602"/>
              <a:gd name="T67" fmla="*/ 10396 h 496"/>
              <a:gd name="T68" fmla="*/ 15173 w 602"/>
              <a:gd name="T69" fmla="*/ 10396 h 496"/>
              <a:gd name="T70" fmla="*/ 20592 w 602"/>
              <a:gd name="T71" fmla="*/ 12905 h 496"/>
              <a:gd name="T72" fmla="*/ 33236 w 602"/>
              <a:gd name="T73" fmla="*/ 25451 h 496"/>
              <a:gd name="T74" fmla="*/ 86703 w 602"/>
              <a:gd name="T75" fmla="*/ 53412 h 496"/>
              <a:gd name="T76" fmla="*/ 107295 w 602"/>
              <a:gd name="T77" fmla="*/ 55921 h 496"/>
              <a:gd name="T78" fmla="*/ 107295 w 602"/>
              <a:gd name="T79" fmla="*/ 35488 h 496"/>
              <a:gd name="T80" fmla="*/ 132945 w 602"/>
              <a:gd name="T81" fmla="*/ 5377 h 496"/>
              <a:gd name="T82" fmla="*/ 143060 w 602"/>
              <a:gd name="T83" fmla="*/ 2868 h 496"/>
              <a:gd name="T84" fmla="*/ 148118 w 602"/>
              <a:gd name="T85" fmla="*/ 0 h 49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496">
                <a:moveTo>
                  <a:pt x="410" y="0"/>
                </a:moveTo>
                <a:lnTo>
                  <a:pt x="410" y="0"/>
                </a:lnTo>
                <a:cubicBezTo>
                  <a:pt x="459" y="0"/>
                  <a:pt x="481" y="22"/>
                  <a:pt x="509" y="43"/>
                </a:cubicBezTo>
                <a:cubicBezTo>
                  <a:pt x="530" y="43"/>
                  <a:pt x="558" y="29"/>
                  <a:pt x="572" y="22"/>
                </a:cubicBezTo>
                <a:cubicBezTo>
                  <a:pt x="580" y="15"/>
                  <a:pt x="580" y="15"/>
                  <a:pt x="587" y="15"/>
                </a:cubicBezTo>
                <a:cubicBezTo>
                  <a:pt x="580" y="36"/>
                  <a:pt x="565" y="57"/>
                  <a:pt x="544" y="71"/>
                </a:cubicBezTo>
                <a:cubicBezTo>
                  <a:pt x="544" y="71"/>
                  <a:pt x="537" y="78"/>
                  <a:pt x="530" y="78"/>
                </a:cubicBezTo>
                <a:cubicBezTo>
                  <a:pt x="558" y="78"/>
                  <a:pt x="580" y="64"/>
                  <a:pt x="601" y="64"/>
                </a:cubicBezTo>
                <a:cubicBezTo>
                  <a:pt x="594" y="78"/>
                  <a:pt x="580" y="99"/>
                  <a:pt x="558" y="106"/>
                </a:cubicBezTo>
                <a:cubicBezTo>
                  <a:pt x="551" y="113"/>
                  <a:pt x="551" y="121"/>
                  <a:pt x="544" y="128"/>
                </a:cubicBezTo>
                <a:cubicBezTo>
                  <a:pt x="544" y="156"/>
                  <a:pt x="544" y="177"/>
                  <a:pt x="537" y="205"/>
                </a:cubicBezTo>
                <a:cubicBezTo>
                  <a:pt x="502" y="340"/>
                  <a:pt x="424" y="439"/>
                  <a:pt x="297" y="481"/>
                </a:cubicBezTo>
                <a:cubicBezTo>
                  <a:pt x="247" y="495"/>
                  <a:pt x="170" y="495"/>
                  <a:pt x="120" y="488"/>
                </a:cubicBezTo>
                <a:cubicBezTo>
                  <a:pt x="92" y="481"/>
                  <a:pt x="71" y="474"/>
                  <a:pt x="42" y="460"/>
                </a:cubicBezTo>
                <a:cubicBezTo>
                  <a:pt x="35" y="453"/>
                  <a:pt x="21" y="453"/>
                  <a:pt x="14" y="446"/>
                </a:cubicBezTo>
                <a:cubicBezTo>
                  <a:pt x="7" y="439"/>
                  <a:pt x="7" y="439"/>
                  <a:pt x="0" y="439"/>
                </a:cubicBezTo>
                <a:cubicBezTo>
                  <a:pt x="14" y="439"/>
                  <a:pt x="28" y="439"/>
                  <a:pt x="42" y="439"/>
                </a:cubicBezTo>
                <a:cubicBezTo>
                  <a:pt x="50" y="439"/>
                  <a:pt x="64" y="439"/>
                  <a:pt x="78" y="432"/>
                </a:cubicBezTo>
                <a:cubicBezTo>
                  <a:pt x="106" y="424"/>
                  <a:pt x="127" y="417"/>
                  <a:pt x="148" y="410"/>
                </a:cubicBezTo>
                <a:cubicBezTo>
                  <a:pt x="163" y="403"/>
                  <a:pt x="177" y="396"/>
                  <a:pt x="184" y="382"/>
                </a:cubicBezTo>
                <a:cubicBezTo>
                  <a:pt x="170" y="382"/>
                  <a:pt x="156" y="382"/>
                  <a:pt x="148" y="382"/>
                </a:cubicBezTo>
                <a:cubicBezTo>
                  <a:pt x="106" y="368"/>
                  <a:pt x="85" y="340"/>
                  <a:pt x="71" y="297"/>
                </a:cubicBezTo>
                <a:cubicBezTo>
                  <a:pt x="78" y="304"/>
                  <a:pt x="113" y="304"/>
                  <a:pt x="120" y="297"/>
                </a:cubicBezTo>
                <a:cubicBezTo>
                  <a:pt x="106" y="297"/>
                  <a:pt x="92" y="290"/>
                  <a:pt x="85" y="283"/>
                </a:cubicBezTo>
                <a:cubicBezTo>
                  <a:pt x="50" y="262"/>
                  <a:pt x="21" y="227"/>
                  <a:pt x="21" y="177"/>
                </a:cubicBezTo>
                <a:cubicBezTo>
                  <a:pt x="28" y="177"/>
                  <a:pt x="35" y="177"/>
                  <a:pt x="35" y="184"/>
                </a:cubicBezTo>
                <a:cubicBezTo>
                  <a:pt x="42" y="184"/>
                  <a:pt x="50" y="184"/>
                  <a:pt x="64" y="191"/>
                </a:cubicBezTo>
                <a:lnTo>
                  <a:pt x="78" y="191"/>
                </a:lnTo>
                <a:cubicBezTo>
                  <a:pt x="71" y="184"/>
                  <a:pt x="64" y="177"/>
                  <a:pt x="57" y="170"/>
                </a:cubicBezTo>
                <a:cubicBezTo>
                  <a:pt x="35" y="142"/>
                  <a:pt x="14" y="106"/>
                  <a:pt x="28" y="57"/>
                </a:cubicBezTo>
                <a:cubicBezTo>
                  <a:pt x="28" y="43"/>
                  <a:pt x="35" y="36"/>
                  <a:pt x="42" y="29"/>
                </a:cubicBezTo>
                <a:cubicBezTo>
                  <a:pt x="42" y="29"/>
                  <a:pt x="50" y="36"/>
                  <a:pt x="57" y="36"/>
                </a:cubicBezTo>
                <a:cubicBezTo>
                  <a:pt x="64" y="50"/>
                  <a:pt x="78" y="64"/>
                  <a:pt x="92" y="71"/>
                </a:cubicBezTo>
                <a:cubicBezTo>
                  <a:pt x="134" y="106"/>
                  <a:pt x="177" y="128"/>
                  <a:pt x="240" y="149"/>
                </a:cubicBezTo>
                <a:cubicBezTo>
                  <a:pt x="261" y="149"/>
                  <a:pt x="276" y="156"/>
                  <a:pt x="297" y="156"/>
                </a:cubicBezTo>
                <a:cubicBezTo>
                  <a:pt x="290" y="135"/>
                  <a:pt x="290" y="113"/>
                  <a:pt x="297" y="99"/>
                </a:cubicBezTo>
                <a:cubicBezTo>
                  <a:pt x="311" y="57"/>
                  <a:pt x="332" y="29"/>
                  <a:pt x="368" y="15"/>
                </a:cubicBezTo>
                <a:cubicBezTo>
                  <a:pt x="375" y="8"/>
                  <a:pt x="389" y="8"/>
                  <a:pt x="396" y="8"/>
                </a:cubicBezTo>
                <a:cubicBezTo>
                  <a:pt x="403" y="8"/>
                  <a:pt x="403" y="0"/>
                  <a:pt x="410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5858510" y="3607435"/>
            <a:ext cx="19685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lập bảng lưu trữ các thông tin về khách hàng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603740" y="2293620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xóa những khách hàng không còn đặt hàng tại Công ty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680575" y="3536315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thống kê danh sách các khách hàng đang đặt hàng tại Công ty.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5791473" y="2306189"/>
            <a:ext cx="2299080" cy="578396"/>
            <a:chOff x="1626835" y="2349127"/>
            <a:chExt cx="2492110" cy="626958"/>
          </a:xfrm>
        </p:grpSpPr>
        <p:sp>
          <p:nvSpPr>
            <p:cNvPr id="71" name="文本框 70"/>
            <p:cNvSpPr txBox="1"/>
            <p:nvPr/>
          </p:nvSpPr>
          <p:spPr>
            <a:xfrm>
              <a:off x="1806001" y="2349127"/>
              <a:ext cx="2133781" cy="3654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Thêm khách hàng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626835" y="2687681"/>
              <a:ext cx="2492110" cy="2884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sp>
        <p:nvSpPr>
          <p:cNvPr id="17" name="文本框 58"/>
          <p:cNvSpPr txBox="1"/>
          <p:nvPr/>
        </p:nvSpPr>
        <p:spPr>
          <a:xfrm>
            <a:off x="9813290" y="5046980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cập nhật các thông tin về khách hàng khi có sự thay đổi</a:t>
            </a:r>
          </a:p>
        </p:txBody>
      </p:sp>
      <p:sp>
        <p:nvSpPr>
          <p:cNvPr id="20" name="Freeform 5"/>
          <p:cNvSpPr/>
          <p:nvPr/>
        </p:nvSpPr>
        <p:spPr bwMode="auto">
          <a:xfrm>
            <a:off x="8672858" y="5146093"/>
            <a:ext cx="697639" cy="570117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solidFill>
            <a:srgbClr val="77A1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38" name="文本框 67"/>
          <p:cNvSpPr txBox="1"/>
          <p:nvPr/>
        </p:nvSpPr>
        <p:spPr>
          <a:xfrm>
            <a:off x="5982970" y="5122545"/>
            <a:ext cx="196850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tra cứu khách hàng theo mã khách hàng, tên khách hàng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1578397</TotalTime>
  <Words>1392</Words>
  <Application>Microsoft Office PowerPoint</Application>
  <PresentationFormat>Widescreen</PresentationFormat>
  <Paragraphs>190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Administrator</cp:lastModifiedBy>
  <cp:revision>117</cp:revision>
  <dcterms:created xsi:type="dcterms:W3CDTF">2019-04-21T15:25:00Z</dcterms:created>
  <dcterms:modified xsi:type="dcterms:W3CDTF">2022-06-09T16:47:03Z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1033-11.2.0.11074</vt:lpwstr>
  </property>
  <property fmtid="{D5CDD505-2E9C-101B-9397-08002B2CF9AE}" pid="3" name="ICV">
    <vt:lpwstr>0D06226782C94338B26E07A21960E474</vt:lpwstr>
  </property>
</Properties>
</file>